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2"/>
  </p:notesMasterIdLst>
  <p:handoutMasterIdLst>
    <p:handoutMasterId r:id="rId23"/>
  </p:handoutMasterIdLst>
  <p:sldIdLst>
    <p:sldId id="947" r:id="rId2"/>
    <p:sldId id="948" r:id="rId3"/>
    <p:sldId id="949" r:id="rId4"/>
    <p:sldId id="950" r:id="rId5"/>
    <p:sldId id="951" r:id="rId6"/>
    <p:sldId id="952" r:id="rId7"/>
    <p:sldId id="953" r:id="rId8"/>
    <p:sldId id="965" r:id="rId9"/>
    <p:sldId id="964" r:id="rId10"/>
    <p:sldId id="954" r:id="rId11"/>
    <p:sldId id="955" r:id="rId12"/>
    <p:sldId id="956" r:id="rId13"/>
    <p:sldId id="957" r:id="rId14"/>
    <p:sldId id="958" r:id="rId15"/>
    <p:sldId id="959" r:id="rId16"/>
    <p:sldId id="960" r:id="rId17"/>
    <p:sldId id="961" r:id="rId18"/>
    <p:sldId id="962" r:id="rId19"/>
    <p:sldId id="966" r:id="rId20"/>
    <p:sldId id="963" r:id="rId21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Comic Sans MS" pitchFamily="66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6FB1"/>
    <a:srgbClr val="FFFF99"/>
    <a:srgbClr val="3742AD"/>
    <a:srgbClr val="C92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702" autoAdjust="0"/>
  </p:normalViewPr>
  <p:slideViewPr>
    <p:cSldViewPr>
      <p:cViewPr varScale="1">
        <p:scale>
          <a:sx n="95" d="100"/>
          <a:sy n="95" d="100"/>
        </p:scale>
        <p:origin x="-4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9" y="2"/>
            <a:ext cx="2944958" cy="496888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/>
            </a:lvl1pPr>
          </a:lstStyle>
          <a:p>
            <a:fld id="{BD706891-E2FE-42B6-BA91-4835BF480521}" type="datetimeFigureOut">
              <a:rPr lang="en-GB" smtClean="0"/>
              <a:pPr/>
              <a:t>10/10/2017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9" y="9428164"/>
            <a:ext cx="2944958" cy="496887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/>
            </a:lvl1pPr>
          </a:lstStyle>
          <a:p>
            <a:fld id="{5204B4D9-5F21-4652-A6E8-426DD20845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/>
          <a:lstStyle>
            <a:lvl1pPr algn="r">
              <a:defRPr sz="1200" smtClean="0"/>
            </a:lvl1pPr>
          </a:lstStyle>
          <a:p>
            <a:pPr>
              <a:defRPr/>
            </a:pPr>
            <a:fld id="{DC902F4D-219D-4565-B917-303B3AA554AB}" type="datetimeFigureOut">
              <a:rPr lang="en-GB"/>
              <a:pPr>
                <a:defRPr/>
              </a:pPr>
              <a:t>10/10/2017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2" tIns="46436" rIns="92872" bIns="46436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2872" tIns="46436" rIns="92872" bIns="4643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2872" tIns="46436" rIns="92872" bIns="46436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8C7A54-AA62-4C41-A54C-3A20895085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7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012B-1B85-4CE7-BE13-07F5405634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70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5826-F876-4FED-8AFE-3AB3B922FA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9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1BE91-E384-443D-B212-0AA92410AE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6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70649-D92D-4929-A2E3-EB0B87B07D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0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17D-CA15-4F24-B50A-B2DF06598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8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D1B6D-37A5-43DC-830D-9367FFE10E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4043F-09BD-4F3D-A9D1-2A2AC46AED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8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B06CE-0614-4918-858A-802BD7B48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4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3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DB454-C1D5-41AB-8532-654A08C461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6A238-5945-4847-A85C-EB7397ADE2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9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DE7FE-D4F9-4230-98FE-4EF067890C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2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6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fld id="{EA822B33-2081-4F93-AD51-39897CAD6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0" y="981075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 smtClean="0">
                <a:solidFill>
                  <a:schemeClr val="tx2"/>
                </a:solidFill>
              </a:rPr>
              <a:t>Population Structure Problems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13315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6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7" name="AutoShape 4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8" name="AutoShape 2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9" name="AutoShape 4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3320" name="Picture 2" descr="Image result for overpopu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141663"/>
            <a:ext cx="486410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AutoShape 4" descr="Image result for lots of old peo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3322" name="Picture 6" descr="Image result for lots of old 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141663"/>
            <a:ext cx="38163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292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>
                <a:solidFill>
                  <a:schemeClr val="tx1"/>
                </a:solidFill>
                <a:ea typeface="ＭＳ Ｐゴシック" charset="0"/>
                <a:cs typeface="+mj-cs"/>
              </a:rPr>
              <a:t>Learning </a:t>
            </a: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Intentions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ea typeface="ＭＳ Ｐゴシック" charset="0"/>
                <a:cs typeface="+mn-cs"/>
              </a:rPr>
              <a:t>I </a:t>
            </a:r>
            <a:r>
              <a:rPr lang="en-GB" dirty="0" smtClean="0">
                <a:ea typeface="ＭＳ Ｐゴシック" charset="0"/>
                <a:cs typeface="+mn-cs"/>
              </a:rPr>
              <a:t>will be able to explain the impact of population structure issues within a country. </a:t>
            </a:r>
            <a:endParaRPr lang="en-GB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latin typeface="Comic Sans MS"/>
                <a:ea typeface="ＭＳ Ｐゴシック" charset="0"/>
                <a:cs typeface="Comic Sans MS"/>
              </a:rPr>
              <a:t>What happens if the birth rate falls below the death rate (natural decrease)? </a:t>
            </a:r>
            <a:endParaRPr lang="en-US" b="1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r>
              <a:rPr lang="en-US" dirty="0" smtClean="0"/>
              <a:t>This caused the proposal of the fifth stage of the demographic transition model.</a:t>
            </a:r>
          </a:p>
          <a:p>
            <a:r>
              <a:rPr lang="en-US" dirty="0" smtClean="0"/>
              <a:t>Loss to the overall population as the death rate is becoming higher than the birth rate (natural decrease) – </a:t>
            </a:r>
            <a:r>
              <a:rPr lang="en-US" b="1" u="sng" dirty="0" smtClean="0"/>
              <a:t>elderly population.</a:t>
            </a:r>
          </a:p>
          <a:p>
            <a:r>
              <a:rPr lang="en-US" dirty="0" smtClean="0"/>
              <a:t>Examples – Germany, Greece, Japan, Portugal, The UK?</a:t>
            </a:r>
          </a:p>
        </p:txBody>
      </p:sp>
    </p:spTree>
    <p:extLst>
      <p:ext uri="{BB962C8B-B14F-4D97-AF65-F5344CB8AC3E}">
        <p14:creationId xmlns:p14="http://schemas.microsoft.com/office/powerpoint/2010/main" val="40216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>
                <a:solidFill>
                  <a:srgbClr val="FF0000"/>
                </a:solidFill>
                <a:ea typeface="ＭＳ Ｐゴシック" charset="0"/>
                <a:cs typeface="+mj-cs"/>
              </a:rPr>
              <a:t>Stage 5 of the DTM</a:t>
            </a:r>
          </a:p>
        </p:txBody>
      </p:sp>
      <p:pic>
        <p:nvPicPr>
          <p:cNvPr id="17411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428750"/>
            <a:ext cx="6129337" cy="4152900"/>
          </a:xfrm>
        </p:spPr>
      </p:pic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6308725" y="1455738"/>
            <a:ext cx="2087563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dirty="0"/>
              <a:t>5.Total population is high but going into decline due to an </a:t>
            </a:r>
            <a:r>
              <a:rPr lang="en-GB" sz="1800" dirty="0">
                <a:solidFill>
                  <a:srgbClr val="FF0000"/>
                </a:solidFill>
              </a:rPr>
              <a:t>ageing population.</a:t>
            </a:r>
          </a:p>
          <a:p>
            <a:endParaRPr lang="en-GB" sz="1800" dirty="0"/>
          </a:p>
          <a:p>
            <a:r>
              <a:rPr lang="en-GB" sz="1800" dirty="0"/>
              <a:t> There is a continued desire for smaller families, with people opting to have children later in life.</a:t>
            </a:r>
          </a:p>
          <a:p>
            <a:endParaRPr lang="en-GB" sz="1800" dirty="0"/>
          </a:p>
          <a:p>
            <a:r>
              <a:rPr lang="en-GB" sz="3200" dirty="0">
                <a:solidFill>
                  <a:srgbClr val="7030A0"/>
                </a:solidFill>
              </a:rPr>
              <a:t>Natural Decrease</a:t>
            </a:r>
          </a:p>
        </p:txBody>
      </p:sp>
    </p:spTree>
    <p:extLst>
      <p:ext uri="{BB962C8B-B14F-4D97-AF65-F5344CB8AC3E}">
        <p14:creationId xmlns:p14="http://schemas.microsoft.com/office/powerpoint/2010/main" val="333763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Two Main Population Structure Problems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5288" y="1989138"/>
            <a:ext cx="4032250" cy="4524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 err="1"/>
              <a:t>Underpopulation</a:t>
            </a:r>
            <a:r>
              <a:rPr lang="en-GB" dirty="0"/>
              <a:t> = birth rates lower than death rates (life expectancy increasing) = elderly population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16463" y="2133600"/>
            <a:ext cx="4032250" cy="23082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Over population = rising birth rate = lots of young people.</a:t>
            </a:r>
          </a:p>
        </p:txBody>
      </p:sp>
    </p:spTree>
    <p:extLst>
      <p:ext uri="{BB962C8B-B14F-4D97-AF65-F5344CB8AC3E}">
        <p14:creationId xmlns:p14="http://schemas.microsoft.com/office/powerpoint/2010/main" val="51243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1126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11268" name="AutoShape 2" descr="Image result for japan population pyramid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269" name="AutoShape 4" descr="Image result for japan population pyramid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1270" name="Picture 6" descr="Image result for japan population pyra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908050"/>
            <a:ext cx="744061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237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 descr="Image result for youthful population pyramid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2291" name="AutoShape 4" descr="Image result for youthful population pyramid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2292" name="AutoShape 6" descr="Image result for youthful population pyramid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2293" name="AutoShape 8" descr="Image result for youthful population pyramid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2294" name="Picture 10" descr="Image result for youthful population pyra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765175"/>
            <a:ext cx="7234238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800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788" y="764704"/>
            <a:ext cx="6624736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200" dirty="0" smtClean="0"/>
              <a:t>IMPACTS = CAN BE POSITIVE OR NEGATIVE.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27716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7"/>
            <a:ext cx="8229600" cy="3340962"/>
          </a:xfrm>
        </p:spPr>
        <p:txBody>
          <a:bodyPr/>
          <a:lstStyle/>
          <a:p>
            <a:r>
              <a:rPr lang="en-GB" dirty="0" smtClean="0"/>
              <a:t>Overpopulation – </a:t>
            </a:r>
          </a:p>
          <a:p>
            <a:pPr marL="0" indent="0">
              <a:buNone/>
            </a:pPr>
            <a:r>
              <a:rPr lang="en-GB" dirty="0" smtClean="0"/>
              <a:t>https</a:t>
            </a:r>
            <a:r>
              <a:rPr lang="en-GB" dirty="0"/>
              <a:t>://</a:t>
            </a:r>
            <a:r>
              <a:rPr lang="en-GB" dirty="0" smtClean="0"/>
              <a:t>www.youtube.com/watch?v=fNxctzyNxC0&amp;t=408s</a:t>
            </a:r>
            <a:endParaRPr lang="en-GB" dirty="0"/>
          </a:p>
          <a:p>
            <a:r>
              <a:rPr lang="en-GB" dirty="0" err="1" smtClean="0"/>
              <a:t>Underpopulation</a:t>
            </a:r>
            <a:r>
              <a:rPr lang="en-GB" dirty="0" smtClean="0"/>
              <a:t> -https</a:t>
            </a:r>
            <a:r>
              <a:rPr lang="en-GB" dirty="0"/>
              <a:t>://www.youtube.com/watch?v=qn9DDsxfpCA&amp;t=171s</a:t>
            </a:r>
          </a:p>
        </p:txBody>
      </p:sp>
    </p:spTree>
    <p:extLst>
      <p:ext uri="{BB962C8B-B14F-4D97-AF65-F5344CB8AC3E}">
        <p14:creationId xmlns:p14="http://schemas.microsoft.com/office/powerpoint/2010/main" val="160994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2133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>
                <a:solidFill>
                  <a:schemeClr val="tx2"/>
                </a:solidFill>
              </a:rPr>
              <a:t>What are the impacts of </a:t>
            </a:r>
            <a:r>
              <a:rPr lang="en-GB" sz="6600" dirty="0" smtClean="0">
                <a:solidFill>
                  <a:schemeClr val="tx2"/>
                </a:solidFill>
              </a:rPr>
              <a:t>overpopulation/lots of young people?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15363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4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5" name="AutoShape 4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6" name="AutoShape 2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7" name="AutoShape 4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8" name="AutoShape 4" descr="Image result for lots of old peo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20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0" y="2133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sz="6600" dirty="0">
                <a:solidFill>
                  <a:schemeClr val="tx2"/>
                </a:solidFill>
              </a:rPr>
              <a:t>What are the impacts of </a:t>
            </a:r>
            <a:r>
              <a:rPr lang="en-GB" sz="6600" dirty="0" err="1" smtClean="0">
                <a:solidFill>
                  <a:schemeClr val="tx2"/>
                </a:solidFill>
              </a:rPr>
              <a:t>underpopulation</a:t>
            </a:r>
            <a:r>
              <a:rPr lang="en-GB" sz="6600" dirty="0" smtClean="0">
                <a:solidFill>
                  <a:schemeClr val="tx2"/>
                </a:solidFill>
              </a:rPr>
              <a:t>/lots of elderly?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16387" name="AutoShape 5" descr="Image result for population"/>
          <p:cNvSpPr>
            <a:spLocks noChangeAspect="1" noChangeArrowheads="1"/>
          </p:cNvSpPr>
          <p:nvPr/>
        </p:nvSpPr>
        <p:spPr bwMode="auto">
          <a:xfrm>
            <a:off x="290513" y="-274638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88" name="AutoShape 2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89" name="AutoShape 4" descr="Image result for population pyrami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0" name="AutoShape 2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1" name="AutoShape 4" descr="Image result for overpop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2" name="AutoShape 4" descr="Image result for lots of old peop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6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your worksheet – </a:t>
            </a:r>
            <a:r>
              <a:rPr lang="en-GB" dirty="0" err="1" smtClean="0"/>
              <a:t>color</a:t>
            </a:r>
            <a:r>
              <a:rPr lang="en-GB" dirty="0" smtClean="0"/>
              <a:t> in whether you think it is an impact of under population (elderly) or over population (youthful).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6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Answers - Overpopulation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GB" b="1" u="sng" dirty="0" smtClean="0">
                <a:ea typeface="ＭＳ Ｐゴシック" charset="0"/>
                <a:cs typeface="+mn-cs"/>
              </a:rPr>
              <a:t>Negative</a:t>
            </a:r>
          </a:p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</a:rPr>
              <a:t>Not enough food for population </a:t>
            </a:r>
            <a:r>
              <a:rPr lang="en-GB" dirty="0" smtClean="0">
                <a:ea typeface="ＭＳ Ｐゴシック" charset="0"/>
                <a:cs typeface="+mn-cs"/>
                <a:sym typeface="Wingdings" pitchFamily="2" charset="2"/>
              </a:rPr>
              <a:t> leads to food shortages/famine = inflation of prices, decline in productivity and health and wellbeing due to less energy/more disease.</a:t>
            </a:r>
          </a:p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  <a:sym typeface="Wingdings" pitchFamily="2" charset="2"/>
              </a:rPr>
              <a:t>Not enough accommodation for the population  leads to poor living standards as more people sharing same sized area (slums, over crowding etc).  </a:t>
            </a: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buFontTx/>
              <a:buNone/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72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Answers - Overpopulation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GB" b="1" u="sng" dirty="0" smtClean="0">
                <a:ea typeface="ＭＳ Ｐゴシック" charset="0"/>
                <a:cs typeface="+mn-cs"/>
              </a:rPr>
              <a:t>Negative</a:t>
            </a:r>
          </a:p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</a:rPr>
              <a:t>Urbanisation brings people to the city in search of better life = growth of slums.</a:t>
            </a:r>
          </a:p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</a:rPr>
              <a:t> Overcrowding in urban areas = disease spreads quickly, poverty and crime increases. </a:t>
            </a:r>
            <a:endParaRPr lang="en-GB" dirty="0" smtClean="0">
              <a:ea typeface="ＭＳ Ｐゴシック" charset="0"/>
              <a:cs typeface="+mn-cs"/>
              <a:sym typeface="Wingdings" pitchFamily="2" charset="2"/>
            </a:endParaRPr>
          </a:p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  <a:sym typeface="Wingdings" pitchFamily="2" charset="2"/>
              </a:rPr>
              <a:t>Public services = pressure to meet the demand – health (life expectancy rates decrease), education (literacy rates decrease).</a:t>
            </a: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buFontTx/>
              <a:buNone/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05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Answers – Under population (STAGE 5 DTM)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525962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</a:rPr>
              <a:t>Lots of elderly people = expensive care </a:t>
            </a:r>
            <a:r>
              <a:rPr lang="en-GB" dirty="0" smtClean="0">
                <a:ea typeface="ＭＳ Ｐゴシック" charset="0"/>
                <a:cs typeface="+mn-cs"/>
                <a:sym typeface="Wingdings" pitchFamily="2" charset="2"/>
              </a:rPr>
              <a:t> health, social, accommodation.</a:t>
            </a:r>
          </a:p>
          <a:p>
            <a:pPr>
              <a:defRPr/>
            </a:pPr>
            <a:r>
              <a:rPr lang="en-GB" dirty="0" smtClean="0">
                <a:ea typeface="ＭＳ Ｐゴシック" charset="0"/>
                <a:cs typeface="+mn-cs"/>
              </a:rPr>
              <a:t> Smaller workforce</a:t>
            </a:r>
          </a:p>
          <a:p>
            <a:pPr algn="ctr">
              <a:defRPr/>
            </a:pPr>
            <a:r>
              <a:rPr lang="en-GB" dirty="0" smtClean="0">
                <a:ea typeface="ＭＳ Ｐゴシック" charset="0"/>
                <a:cs typeface="+mn-cs"/>
              </a:rPr>
              <a:t>Less productive</a:t>
            </a:r>
          </a:p>
          <a:p>
            <a:pPr algn="ctr">
              <a:defRPr/>
            </a:pPr>
            <a:r>
              <a:rPr lang="en-GB" dirty="0" smtClean="0">
                <a:ea typeface="ＭＳ Ｐゴシック" charset="0"/>
                <a:cs typeface="+mn-cs"/>
              </a:rPr>
              <a:t>Deters industry from coming as not lots of workers</a:t>
            </a:r>
          </a:p>
          <a:p>
            <a:pPr algn="ctr">
              <a:defRPr/>
            </a:pPr>
            <a:r>
              <a:rPr lang="en-GB" dirty="0" smtClean="0">
                <a:ea typeface="ＭＳ Ｐゴシック" charset="0"/>
                <a:cs typeface="+mn-cs"/>
              </a:rPr>
              <a:t>Less armed forces</a:t>
            </a:r>
          </a:p>
          <a:p>
            <a:pPr algn="ctr">
              <a:defRPr/>
            </a:pPr>
            <a:r>
              <a:rPr lang="en-GB" dirty="0" smtClean="0">
                <a:ea typeface="ＭＳ Ｐゴシック" charset="0"/>
                <a:cs typeface="+mn-cs"/>
              </a:rPr>
              <a:t>Small tax pot </a:t>
            </a:r>
            <a:r>
              <a:rPr lang="en-GB" dirty="0" smtClean="0">
                <a:ea typeface="ＭＳ Ｐゴシック" charset="0"/>
                <a:cs typeface="+mn-cs"/>
                <a:sym typeface="Wingdings" pitchFamily="2" charset="2"/>
              </a:rPr>
              <a:t> taxes increase</a:t>
            </a:r>
          </a:p>
          <a:p>
            <a:pPr algn="ctr">
              <a:defRPr/>
            </a:pPr>
            <a:r>
              <a:rPr lang="en-GB" dirty="0" smtClean="0">
                <a:ea typeface="ＭＳ Ｐゴシック" charset="0"/>
                <a:cs typeface="+mn-cs"/>
                <a:sym typeface="Wingdings" pitchFamily="2" charset="2"/>
              </a:rPr>
              <a:t>Increasing demand to support elderly</a:t>
            </a: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buFontTx/>
              <a:buNone/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 smtClean="0">
              <a:ea typeface="ＭＳ Ｐゴシック" charset="0"/>
              <a:cs typeface="+mn-cs"/>
            </a:endParaRPr>
          </a:p>
          <a:p>
            <a:pPr>
              <a:defRPr/>
            </a:pPr>
            <a:endParaRPr lang="en-GB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9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Policy therefore put in to deal with these issues.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2150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Increase retirement age so people work for longer, pay taxes for longer and productivity lasts longer.</a:t>
            </a:r>
          </a:p>
          <a:p>
            <a:r>
              <a:rPr lang="en-GB" smtClean="0"/>
              <a:t>Increase in taxation to increase fund to pay for public services needed.</a:t>
            </a:r>
          </a:p>
          <a:p>
            <a:r>
              <a:rPr lang="en-GB" smtClean="0"/>
              <a:t>Funding diverted to areas needing it most – Education switched to health (for elderly)</a:t>
            </a:r>
          </a:p>
          <a:p>
            <a:pPr>
              <a:buFontTx/>
              <a:buChar char="-"/>
            </a:pPr>
            <a:r>
              <a:rPr lang="en-GB" smtClean="0"/>
              <a:t>Defence switched to health </a:t>
            </a:r>
          </a:p>
          <a:p>
            <a:pPr>
              <a:buFontTx/>
              <a:buChar char="-"/>
            </a:pPr>
            <a:r>
              <a:rPr lang="en-GB" smtClean="0"/>
              <a:t>Means loss of jobs and number of service.</a:t>
            </a:r>
          </a:p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48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Policy therefore put in to deal with these issues.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2253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Migration encouraged into the country – more people to fill labour shortages. </a:t>
            </a:r>
          </a:p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281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ea typeface="ＭＳ Ｐゴシック" charset="0"/>
                <a:cs typeface="+mj-cs"/>
              </a:rPr>
              <a:t>Possible Consequences</a:t>
            </a:r>
            <a:endParaRPr lang="en-GB" b="1" dirty="0">
              <a:solidFill>
                <a:schemeClr val="tx1"/>
              </a:solidFill>
              <a:ea typeface="ＭＳ Ｐゴシック" charset="0"/>
              <a:cs typeface="+mj-cs"/>
            </a:endParaRPr>
          </a:p>
        </p:txBody>
      </p:sp>
      <p:sp>
        <p:nvSpPr>
          <p:cNvPr id="23555" name="Content Placeholder 3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r>
              <a:rPr lang="en-GB" smtClean="0"/>
              <a:t>Protest due to civil unrest as people are angry about cut in services, increase in taxes etc.</a:t>
            </a:r>
          </a:p>
          <a:p>
            <a:r>
              <a:rPr lang="en-GB" smtClean="0"/>
              <a:t>Emigration – due to high taxes, cut in services – people leave the country – leading to a brain drain. </a:t>
            </a:r>
          </a:p>
          <a:p>
            <a:r>
              <a:rPr lang="en-GB" smtClean="0"/>
              <a:t>Closure of services such as schools could impact on future education of children </a:t>
            </a:r>
            <a:r>
              <a:rPr lang="en-GB" smtClean="0">
                <a:sym typeface="Wingdings" pitchFamily="2" charset="2"/>
              </a:rPr>
              <a:t> future shortage of people qualified to do jobs. </a:t>
            </a: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5867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Random Reason!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will all pick a random word/phrase from me.</a:t>
            </a:r>
          </a:p>
          <a:p>
            <a:r>
              <a:rPr lang="en-GB" dirty="0" smtClean="0"/>
              <a:t>Think about how that may be either an impact of </a:t>
            </a:r>
            <a:r>
              <a:rPr lang="en-GB" dirty="0" err="1" smtClean="0"/>
              <a:t>underpopulation</a:t>
            </a:r>
            <a:r>
              <a:rPr lang="en-GB" dirty="0" smtClean="0"/>
              <a:t>/overpopulation.</a:t>
            </a:r>
          </a:p>
          <a:p>
            <a:r>
              <a:rPr lang="en-GB" dirty="0" smtClean="0"/>
              <a:t>Construct an explain sentence for it</a:t>
            </a:r>
            <a:r>
              <a:rPr lang="en-GB" dirty="0" smtClean="0"/>
              <a:t>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8132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Practice Question 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5652120" y="1268760"/>
            <a:ext cx="324008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 smtClean="0"/>
              <a:t>Explain </a:t>
            </a:r>
            <a:r>
              <a:rPr lang="en-GB" dirty="0"/>
              <a:t>the long term problems which may be caused by </a:t>
            </a:r>
            <a:r>
              <a:rPr lang="en-GB" dirty="0" smtClean="0"/>
              <a:t>Tanzania’s </a:t>
            </a:r>
            <a:r>
              <a:rPr lang="en-GB" dirty="0"/>
              <a:t>population structure (5).</a:t>
            </a:r>
          </a:p>
        </p:txBody>
      </p:sp>
      <p:pic>
        <p:nvPicPr>
          <p:cNvPr id="1028" name="Picture 4" descr="Image result for chad 2025 population pyram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5317977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98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</TotalTime>
  <Words>601</Words>
  <Application>Microsoft Office PowerPoint</Application>
  <PresentationFormat>On-screen Show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2_Default Design</vt:lpstr>
      <vt:lpstr>PowerPoint Presentation</vt:lpstr>
      <vt:lpstr>Learning Intentions</vt:lpstr>
      <vt:lpstr>What happens if the birth rate falls below the death rate (natural decrease)? </vt:lpstr>
      <vt:lpstr>Stage 5 of the DTM</vt:lpstr>
      <vt:lpstr>The Two Main Population Structure Problems</vt:lpstr>
      <vt:lpstr>PowerPoint Presentation</vt:lpstr>
      <vt:lpstr>PowerPoint Presentation</vt:lpstr>
      <vt:lpstr>PowerPoint Presentation</vt:lpstr>
      <vt:lpstr>Video</vt:lpstr>
      <vt:lpstr>PowerPoint Presentation</vt:lpstr>
      <vt:lpstr>PowerPoint Presentation</vt:lpstr>
      <vt:lpstr>Task</vt:lpstr>
      <vt:lpstr>Answers - Overpopulation</vt:lpstr>
      <vt:lpstr>Answers - Overpopulation</vt:lpstr>
      <vt:lpstr>Answers – Under population (STAGE 5 DTM)</vt:lpstr>
      <vt:lpstr>Policy therefore put in to deal with these issues.</vt:lpstr>
      <vt:lpstr>Policy therefore put in to deal with these issues.</vt:lpstr>
      <vt:lpstr>Possible Consequences</vt:lpstr>
      <vt:lpstr>Random Reason!</vt:lpstr>
      <vt:lpstr>Practice Question </vt:lpstr>
    </vt:vector>
  </TitlesOfParts>
  <Company>CEC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 Thomas of Aquins R C H S</dc:creator>
  <cp:lastModifiedBy>Liam Smith</cp:lastModifiedBy>
  <cp:revision>352</cp:revision>
  <cp:lastPrinted>2017-09-22T07:30:14Z</cp:lastPrinted>
  <dcterms:created xsi:type="dcterms:W3CDTF">2005-01-31T15:07:56Z</dcterms:created>
  <dcterms:modified xsi:type="dcterms:W3CDTF">2017-10-10T14:42:21Z</dcterms:modified>
</cp:coreProperties>
</file>