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9"/>
  </p:notesMasterIdLst>
  <p:handoutMasterIdLst>
    <p:handoutMasterId r:id="rId20"/>
  </p:handoutMasterIdLst>
  <p:sldIdLst>
    <p:sldId id="869" r:id="rId2"/>
    <p:sldId id="870" r:id="rId3"/>
    <p:sldId id="871" r:id="rId4"/>
    <p:sldId id="889" r:id="rId5"/>
    <p:sldId id="872" r:id="rId6"/>
    <p:sldId id="876" r:id="rId7"/>
    <p:sldId id="875" r:id="rId8"/>
    <p:sldId id="877" r:id="rId9"/>
    <p:sldId id="878" r:id="rId10"/>
    <p:sldId id="879" r:id="rId11"/>
    <p:sldId id="880" r:id="rId12"/>
    <p:sldId id="885" r:id="rId13"/>
    <p:sldId id="888" r:id="rId14"/>
    <p:sldId id="890" r:id="rId15"/>
    <p:sldId id="886" r:id="rId16"/>
    <p:sldId id="895" r:id="rId17"/>
    <p:sldId id="883" r:id="rId18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702" autoAdjust="0"/>
  </p:normalViewPr>
  <p:slideViewPr>
    <p:cSldViewPr>
      <p:cViewPr varScale="1">
        <p:scale>
          <a:sx n="47" d="100"/>
          <a:sy n="47" d="100"/>
        </p:scale>
        <p:origin x="6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9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18/09/2018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9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18/09/2018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0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9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6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0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8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8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4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9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2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0" y="12684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8000">
                <a:solidFill>
                  <a:schemeClr val="tx2"/>
                </a:solidFill>
              </a:rPr>
              <a:t>Population Density and Distribution</a:t>
            </a:r>
            <a:endParaRPr lang="en-US" sz="8000">
              <a:solidFill>
                <a:schemeClr val="tx2"/>
              </a:solidFill>
            </a:endParaRPr>
          </a:p>
        </p:txBody>
      </p:sp>
      <p:sp>
        <p:nvSpPr>
          <p:cNvPr id="8195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8196" name="Picture 7" descr="Image result for popu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3284538"/>
            <a:ext cx="53816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94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Comic Sans MS" pitchFamily="66" charset="0"/>
              </a:rPr>
              <a:t>Learning Intentions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To be able to describe world population patterns (distribution) and density. </a:t>
            </a:r>
          </a:p>
          <a:p>
            <a:r>
              <a:rPr lang="en-US" b="1" dirty="0" smtClean="0">
                <a:latin typeface="Comic Sans MS" pitchFamily="66" charset="0"/>
              </a:rPr>
              <a:t>To explain why people live where they do.</a:t>
            </a:r>
          </a:p>
        </p:txBody>
      </p:sp>
    </p:spTree>
    <p:extLst>
      <p:ext uri="{BB962C8B-B14F-4D97-AF65-F5344CB8AC3E}">
        <p14:creationId xmlns:p14="http://schemas.microsoft.com/office/powerpoint/2010/main" val="52902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b="1" smtClean="0">
                <a:latin typeface="Comic Sans MS" pitchFamily="66" charset="0"/>
              </a:rPr>
              <a:t>What do they mean?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95288" y="1125538"/>
            <a:ext cx="8229600" cy="4525962"/>
          </a:xfrm>
        </p:spPr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Population Distribution:</a:t>
            </a:r>
            <a:r>
              <a:rPr lang="en-GB" b="1" dirty="0" smtClean="0"/>
              <a:t>The way in which people are spread across a given area</a:t>
            </a:r>
            <a:r>
              <a:rPr lang="en-GB" dirty="0" smtClean="0"/>
              <a:t>. Geographers study population distribution patterns at different scales: local, regional, national, and global.</a:t>
            </a:r>
            <a:r>
              <a:rPr lang="en-US" b="1" dirty="0" smtClean="0">
                <a:latin typeface="Comic Sans MS" pitchFamily="66" charset="0"/>
              </a:rPr>
              <a:t> </a:t>
            </a:r>
          </a:p>
          <a:p>
            <a:r>
              <a:rPr lang="en-US" b="1" dirty="0" smtClean="0">
                <a:latin typeface="Comic Sans MS" pitchFamily="66" charset="0"/>
              </a:rPr>
              <a:t>Population Density: </a:t>
            </a:r>
            <a:r>
              <a:rPr lang="en-GB" b="1" dirty="0" smtClean="0"/>
              <a:t>the average number of people per square kilometre</a:t>
            </a:r>
            <a:r>
              <a:rPr lang="en-GB" dirty="0" smtClean="0"/>
              <a:t>. It is a way of measuring population distribution and shows whether an area is sparsely or densely populated</a:t>
            </a:r>
            <a:endParaRPr lang="en-US" b="1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07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91276"/>
            <a:ext cx="8869023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1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Describe the distribution of the world’s population (3).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744118"/>
            <a:ext cx="5472608" cy="492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911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b="1" smtClean="0">
                <a:latin typeface="Comic Sans MS" pitchFamily="66" charset="0"/>
              </a:rPr>
              <a:t>Population Density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125538"/>
            <a:ext cx="71374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641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smtClean="0">
                <a:latin typeface="Comic Sans MS" pitchFamily="66" charset="0"/>
              </a:rPr>
              <a:t>Density – Densely populated v sparsely populated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r>
              <a:rPr lang="en-US" b="1" smtClean="0">
                <a:latin typeface="Comic Sans MS" pitchFamily="66" charset="0"/>
              </a:rPr>
              <a:t>Densely Populated:</a:t>
            </a:r>
            <a:r>
              <a:rPr lang="en-GB" smtClean="0"/>
              <a:t>A lot of people in that one area.</a:t>
            </a:r>
            <a:endParaRPr lang="en-US" b="1" smtClean="0">
              <a:latin typeface="Comic Sans MS" pitchFamily="66" charset="0"/>
            </a:endParaRPr>
          </a:p>
          <a:p>
            <a:r>
              <a:rPr lang="en-US" b="1" smtClean="0">
                <a:latin typeface="Comic Sans MS" pitchFamily="66" charset="0"/>
              </a:rPr>
              <a:t>Sparsely populated: </a:t>
            </a:r>
            <a:r>
              <a:rPr lang="en-US" smtClean="0">
                <a:latin typeface="Comic Sans MS" pitchFamily="66" charset="0"/>
              </a:rPr>
              <a:t>Little amount of people in that one area.</a:t>
            </a:r>
            <a:endParaRPr lang="en-US" b="1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07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68313" y="2420938"/>
            <a:ext cx="8229600" cy="1143000"/>
          </a:xfrm>
        </p:spPr>
        <p:txBody>
          <a:bodyPr/>
          <a:lstStyle/>
          <a:p>
            <a:r>
              <a:rPr lang="en-US" b="1" smtClean="0">
                <a:latin typeface="Comic Sans MS" pitchFamily="66" charset="0"/>
              </a:rPr>
              <a:t> What affects population density (where people live)?</a:t>
            </a:r>
          </a:p>
        </p:txBody>
      </p:sp>
    </p:spTree>
    <p:extLst>
      <p:ext uri="{BB962C8B-B14F-4D97-AF65-F5344CB8AC3E}">
        <p14:creationId xmlns:p14="http://schemas.microsoft.com/office/powerpoint/2010/main" val="146451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b="1" smtClean="0">
                <a:latin typeface="Comic Sans MS" pitchFamily="66" charset="0"/>
              </a:rPr>
              <a:t>Reasons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95288" y="1125538"/>
            <a:ext cx="8229600" cy="4525962"/>
          </a:xfrm>
        </p:spPr>
        <p:txBody>
          <a:bodyPr/>
          <a:lstStyle/>
          <a:p>
            <a:r>
              <a:rPr lang="en-GB" b="1" smtClean="0">
                <a:latin typeface="Comic Sans MS" pitchFamily="66" charset="0"/>
              </a:rPr>
              <a:t>There are a number of reasons which affect population density (where people live). These can be split into physical and human.</a:t>
            </a:r>
          </a:p>
          <a:p>
            <a:r>
              <a:rPr lang="en-GB" b="1" smtClean="0">
                <a:latin typeface="Comic Sans MS" pitchFamily="66" charset="0"/>
              </a:rPr>
              <a:t>Physical = Climate, soil, relief, natural resources</a:t>
            </a:r>
          </a:p>
          <a:p>
            <a:r>
              <a:rPr lang="en-GB" b="1" smtClean="0">
                <a:latin typeface="Comic Sans MS" pitchFamily="66" charset="0"/>
              </a:rPr>
              <a:t>Human = Communications, technology, economic activities (industry and jobs).</a:t>
            </a:r>
          </a:p>
        </p:txBody>
      </p:sp>
    </p:spTree>
    <p:extLst>
      <p:ext uri="{BB962C8B-B14F-4D97-AF65-F5344CB8AC3E}">
        <p14:creationId xmlns:p14="http://schemas.microsoft.com/office/powerpoint/2010/main" val="159050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Comic Sans MS" pitchFamily="66" charset="0"/>
              </a:rPr>
              <a:t>Physical Factors – what do you think?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68313" y="2060575"/>
          <a:ext cx="7992888" cy="338437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6094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</a:t>
                      </a:r>
                      <a:r>
                        <a:rPr lang="en-US" baseline="0" dirty="0" smtClean="0"/>
                        <a:t> 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Density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Density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094">
                <a:tc>
                  <a:txBody>
                    <a:bodyPr/>
                    <a:lstStyle/>
                    <a:p>
                      <a:r>
                        <a:rPr lang="en-US" dirty="0" smtClean="0"/>
                        <a:t>Relief (shape</a:t>
                      </a:r>
                      <a:r>
                        <a:rPr lang="en-US" baseline="0" dirty="0" smtClean="0"/>
                        <a:t> and height of land)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094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094">
                <a:tc>
                  <a:txBody>
                    <a:bodyPr/>
                    <a:lstStyle/>
                    <a:p>
                      <a:r>
                        <a:rPr lang="en-US" dirty="0" smtClean="0"/>
                        <a:t>Climate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51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Comic Sans MS" pitchFamily="66" charset="0"/>
              </a:rPr>
              <a:t>Physical Factors – Answers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9750" y="1557338"/>
          <a:ext cx="7993063" cy="4686618"/>
        </p:xfrm>
        <a:graphic>
          <a:graphicData uri="http://schemas.openxmlformats.org/drawingml/2006/table">
            <a:tbl>
              <a:tblPr/>
              <a:tblGrid>
                <a:gridCol w="2663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Physical Factor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High Density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Low Density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Relief (shape and height of land)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Low land which is flat – Ganges Valley in India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High land which is mountainous - Himalayas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Resources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Areas rich in resources (eg coal, wood, oil, fishing etc) tend to be densely populated = Western Europe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Areas with little resources tend to be sparsely populated = The Sahel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Climate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Temperate climates tend to be densely populated due to enough rain and heat to grow crops = UK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Areas with extreme hot and cold tend to be sparsely populated = Sahara desert.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0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67637"/>
            <a:ext cx="848609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9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Textbook Task – Page 59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Stick in the world map I have given you.</a:t>
            </a:r>
          </a:p>
          <a:p>
            <a:r>
              <a:rPr lang="en-GB" dirty="0" smtClean="0"/>
              <a:t>Read and make “explain” sentences on how the seven different reasons affect population distribution and density. You must include examples and talk about both sparsely and </a:t>
            </a:r>
            <a:r>
              <a:rPr lang="en-GB" dirty="0" err="1" smtClean="0"/>
              <a:t>densley</a:t>
            </a:r>
            <a:r>
              <a:rPr lang="en-GB" dirty="0" smtClean="0"/>
              <a:t> populated.  </a:t>
            </a:r>
          </a:p>
          <a:p>
            <a:r>
              <a:rPr lang="en-GB" dirty="0" smtClean="0"/>
              <a:t>Example = “Cold places are sparsely populated because the ground is frozen so you cannot grow crops to live on.”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6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Colour code = Physical and Human.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09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“Explain…” (Give Reasons)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Deep fertile soils.</a:t>
            </a:r>
          </a:p>
          <a:p>
            <a:r>
              <a:rPr lang="en-GB" dirty="0" smtClean="0"/>
              <a:t>Unreliable water supplies.</a:t>
            </a:r>
          </a:p>
          <a:p>
            <a:r>
              <a:rPr lang="en-GB" dirty="0" smtClean="0"/>
              <a:t>High, rugged mountains.</a:t>
            </a:r>
          </a:p>
          <a:p>
            <a:r>
              <a:rPr lang="en-GB" dirty="0" smtClean="0"/>
              <a:t>Ports.</a:t>
            </a:r>
          </a:p>
          <a:p>
            <a:r>
              <a:rPr lang="en-GB" dirty="0" smtClean="0"/>
              <a:t>Education, health facilities, entertainment.</a:t>
            </a:r>
          </a:p>
          <a:p>
            <a:r>
              <a:rPr lang="en-GB" dirty="0" smtClean="0"/>
              <a:t>Lack of industrial development.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843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Starter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Explain a physical factor that may influence population density.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Explain a human factor that may influence population density.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368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539750" y="5084763"/>
            <a:ext cx="2232025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/>
              <a:t>Describe and explain the population density patterns around the world </a:t>
            </a:r>
            <a:r>
              <a:rPr lang="en-GB" sz="1600" smtClean="0"/>
              <a:t>(6).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42508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3450</TotalTime>
  <Words>472</Words>
  <Application>Microsoft Office PowerPoint</Application>
  <PresentationFormat>On-screen Show (4:3)</PresentationFormat>
  <Paragraphs>54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MS PGothic</vt:lpstr>
      <vt:lpstr>Arial</vt:lpstr>
      <vt:lpstr>Calibri</vt:lpstr>
      <vt:lpstr>Comic Sans MS</vt:lpstr>
      <vt:lpstr>2_Default Design</vt:lpstr>
      <vt:lpstr>PowerPoint Presentation</vt:lpstr>
      <vt:lpstr>Learning Intentions</vt:lpstr>
      <vt:lpstr>What do they mean?</vt:lpstr>
      <vt:lpstr>PowerPoint Presentation</vt:lpstr>
      <vt:lpstr>Describe the distribution of the world’s population (3).</vt:lpstr>
      <vt:lpstr>Population Density</vt:lpstr>
      <vt:lpstr>Density – Densely populated v sparsely populated</vt:lpstr>
      <vt:lpstr> What affects population density (where people live)?</vt:lpstr>
      <vt:lpstr>Reasons</vt:lpstr>
      <vt:lpstr>Physical Factors – what do you think?</vt:lpstr>
      <vt:lpstr>Physical Factors – Answers</vt:lpstr>
      <vt:lpstr>PowerPoint Presentation</vt:lpstr>
      <vt:lpstr>Textbook Task – Page 59 </vt:lpstr>
      <vt:lpstr>Next Stage</vt:lpstr>
      <vt:lpstr>“Explain…” (Give Reasons)</vt:lpstr>
      <vt:lpstr>Starter Questions</vt:lpstr>
      <vt:lpstr>PowerPoint Presentation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335</cp:revision>
  <cp:lastPrinted>2017-09-20T14:42:50Z</cp:lastPrinted>
  <dcterms:created xsi:type="dcterms:W3CDTF">2005-01-31T15:07:56Z</dcterms:created>
  <dcterms:modified xsi:type="dcterms:W3CDTF">2018-09-18T07:27:45Z</dcterms:modified>
</cp:coreProperties>
</file>