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handoutMasterIdLst>
    <p:handoutMasterId r:id="rId31"/>
  </p:handoutMasterIdLst>
  <p:sldIdLst>
    <p:sldId id="752" r:id="rId3"/>
    <p:sldId id="750" r:id="rId4"/>
    <p:sldId id="707" r:id="rId5"/>
    <p:sldId id="708" r:id="rId6"/>
    <p:sldId id="722" r:id="rId7"/>
    <p:sldId id="723" r:id="rId8"/>
    <p:sldId id="724" r:id="rId9"/>
    <p:sldId id="751" r:id="rId10"/>
    <p:sldId id="725" r:id="rId11"/>
    <p:sldId id="726" r:id="rId12"/>
    <p:sldId id="727" r:id="rId13"/>
    <p:sldId id="728" r:id="rId14"/>
    <p:sldId id="729" r:id="rId15"/>
    <p:sldId id="730" r:id="rId16"/>
    <p:sldId id="753" r:id="rId17"/>
    <p:sldId id="754" r:id="rId18"/>
    <p:sldId id="731" r:id="rId19"/>
    <p:sldId id="732" r:id="rId20"/>
    <p:sldId id="755" r:id="rId21"/>
    <p:sldId id="756" r:id="rId22"/>
    <p:sldId id="743" r:id="rId23"/>
    <p:sldId id="744" r:id="rId24"/>
    <p:sldId id="745" r:id="rId25"/>
    <p:sldId id="746" r:id="rId26"/>
    <p:sldId id="747" r:id="rId27"/>
    <p:sldId id="748" r:id="rId28"/>
    <p:sldId id="749" r:id="rId29"/>
  </p:sldIdLst>
  <p:sldSz cx="9144000" cy="6858000" type="screen4x3"/>
  <p:notesSz cx="6796088" cy="99298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/>
  </p:normalViewPr>
  <p:slideViewPr>
    <p:cSldViewPr>
      <p:cViewPr>
        <p:scale>
          <a:sx n="70" d="100"/>
          <a:sy n="70" d="100"/>
        </p:scale>
        <p:origin x="50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70" cy="497047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200" y="1"/>
            <a:ext cx="2944270" cy="497047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30/01/2019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180"/>
            <a:ext cx="2944270" cy="497046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200" y="9431180"/>
            <a:ext cx="2944270" cy="497046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971" cy="496491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545" y="1"/>
            <a:ext cx="2944971" cy="496491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30/01/2019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7288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2" tIns="46436" rIns="92872" bIns="46436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609" y="4716664"/>
            <a:ext cx="5436870" cy="4468416"/>
          </a:xfrm>
          <a:prstGeom prst="rect">
            <a:avLst/>
          </a:prstGeom>
        </p:spPr>
        <p:txBody>
          <a:bodyPr vert="horz" lIns="92872" tIns="46436" rIns="92872" bIns="4643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4971" cy="496491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545" y="9431600"/>
            <a:ext cx="2944971" cy="496491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6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sz="1800" b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800" b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3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5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9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748F5AA-054E-443E-AA3B-874993CD46E6}" type="datetimeFigureOut">
              <a:rPr lang="en-GB" smtClean="0">
                <a:solidFill>
                  <a:srgbClr val="FFFFFF">
                    <a:lumMod val="50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0" y="4503739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>
              <a:solidFill>
                <a:srgbClr val="FFFFFF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391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F5AA-054E-443E-AA3B-874993CD46E6}" type="datetimeFigureOut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FFE60-A902-4EE8-809A-B8E73D7D6146}" type="slidenum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25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6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sz="1800" b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800" b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3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5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9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748F5AA-054E-443E-AA3B-874993CD46E6}" type="datetimeFigureOut">
              <a:rPr lang="en-GB" smtClean="0">
                <a:solidFill>
                  <a:srgbClr val="FFFFFF">
                    <a:lumMod val="50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0" y="4503739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98336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200" y="2126879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sz="1800" b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800" b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1" y="3475039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GB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9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748F5AA-054E-443E-AA3B-874993CD46E6}" type="datetimeFigureOut">
              <a:rPr lang="en-GB" smtClean="0">
                <a:solidFill>
                  <a:srgbClr val="FFFFFF">
                    <a:lumMod val="50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704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F5AA-054E-443E-AA3B-874993CD46E6}" type="datetimeFigureOut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FFE60-A902-4EE8-809A-B8E73D7D6146}" type="slidenum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922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F5AA-054E-443E-AA3B-874993CD46E6}" type="datetimeFigureOut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FFE60-A902-4EE8-809A-B8E73D7D6146}" type="slidenum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387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F5AA-054E-443E-AA3B-874993CD46E6}" type="datetimeFigureOut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FFE60-A902-4EE8-809A-B8E73D7D6146}" type="slidenum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7058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F5AA-054E-443E-AA3B-874993CD46E6}" type="datetimeFigureOut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FFE60-A902-4EE8-809A-B8E73D7D6146}" type="slidenum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348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800" b="0">
                <a:solidFill>
                  <a:srgbClr val="FFFFFF"/>
                </a:solidFill>
              </a:endParaRPr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800" b="0">
                <a:solidFill>
                  <a:srgbClr val="FFFFFF"/>
                </a:solidFill>
              </a:endParaRPr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801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8"/>
            <a:ext cx="1295400" cy="365125"/>
          </a:xfrm>
        </p:spPr>
        <p:txBody>
          <a:bodyPr/>
          <a:lstStyle/>
          <a:p>
            <a:fld id="{7748F5AA-054E-443E-AA3B-874993CD46E6}" type="datetimeFigureOut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8"/>
            <a:ext cx="2339788" cy="365125"/>
          </a:xfrm>
        </p:spPr>
        <p:txBody>
          <a:bodyPr/>
          <a:lstStyle/>
          <a:p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1" y="6297708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1ACFFE60-A902-4EE8-809A-B8E73D7D6146}" type="slidenum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20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800" b="0">
                <a:solidFill>
                  <a:srgbClr val="FFFFFF"/>
                </a:solidFill>
              </a:endParaRPr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800" b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8"/>
            <a:ext cx="1298448" cy="365125"/>
          </a:xfrm>
        </p:spPr>
        <p:txBody>
          <a:bodyPr/>
          <a:lstStyle/>
          <a:p>
            <a:fld id="{7748F5AA-054E-443E-AA3B-874993CD46E6}" type="datetimeFigureOut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8"/>
            <a:ext cx="2340864" cy="365125"/>
          </a:xfrm>
        </p:spPr>
        <p:txBody>
          <a:bodyPr/>
          <a:lstStyle/>
          <a:p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8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1ACFFE60-A902-4EE8-809A-B8E73D7D6146}" type="slidenum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6006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2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F5AA-054E-443E-AA3B-874993CD46E6}" type="datetimeFigureOut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FFE60-A902-4EE8-809A-B8E73D7D6146}" type="slidenum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1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176848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F5AA-054E-443E-AA3B-874993CD46E6}" type="datetimeFigureOut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FFE60-A902-4EE8-809A-B8E73D7D6146}" type="slidenum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484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F5AA-054E-443E-AA3B-874993CD46E6}" type="datetimeFigureOut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FFE60-A902-4EE8-809A-B8E73D7D6146}" type="slidenum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779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b="0">
              <a:solidFill>
                <a:srgbClr val="FFFFFF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3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F5AA-054E-443E-AA3B-874993CD46E6}" type="datetimeFigureOut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30/01/2019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FFE60-A902-4EE8-809A-B8E73D7D6146}" type="slidenum">
              <a:rPr lang="en-GB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GB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27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748F5AA-054E-443E-AA3B-874993CD46E6}" type="datetimeFigureOut">
              <a:rPr lang="en-GB" smtClean="0">
                <a:solidFill>
                  <a:srgbClr val="FFFFFF">
                    <a:lumMod val="65000"/>
                  </a:srgbClr>
                </a:solidFill>
                <a:latin typeface="Corbel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30/01/2019</a:t>
            </a:fld>
            <a:endParaRPr lang="en-GB">
              <a:solidFill>
                <a:srgbClr val="FFFFFF">
                  <a:lumMod val="65000"/>
                </a:srgbClr>
              </a:solidFill>
              <a:latin typeface="Corbel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>
                  <a:lumMod val="65000"/>
                </a:srgbClr>
              </a:solidFill>
              <a:latin typeface="Corbel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2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ACFFE60-A902-4EE8-809A-B8E73D7D6146}" type="slidenum">
              <a:rPr lang="en-GB" smtClean="0">
                <a:solidFill>
                  <a:srgbClr val="FFFFFF">
                    <a:lumMod val="65000"/>
                  </a:srgbClr>
                </a:solidFill>
                <a:latin typeface="Corbel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srgbClr val="FFFFFF">
                  <a:lumMod val="65000"/>
                </a:srgbClr>
              </a:solidFill>
              <a:latin typeface="Corbe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6537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loud Callout 3"/>
          <p:cNvSpPr/>
          <p:nvPr/>
        </p:nvSpPr>
        <p:spPr bwMode="auto">
          <a:xfrm>
            <a:off x="292727" y="27334"/>
            <a:ext cx="8388424" cy="6120680"/>
          </a:xfrm>
          <a:prstGeom prst="cloudCallout">
            <a:avLst>
              <a:gd name="adj1" fmla="val -41478"/>
              <a:gd name="adj2" fmla="val 5910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u="sng" dirty="0" smtClean="0"/>
              <a:t>Water Cycle from Memory</a:t>
            </a:r>
          </a:p>
          <a:p>
            <a:pPr marL="571500" marR="0" indent="-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 err="1" smtClean="0"/>
              <a:t>Condenstaion</a:t>
            </a:r>
            <a:endParaRPr lang="en-GB" dirty="0" smtClean="0"/>
          </a:p>
          <a:p>
            <a:pPr marL="571500" marR="0" indent="-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 smtClean="0"/>
              <a:t>Precipitation</a:t>
            </a:r>
          </a:p>
          <a:p>
            <a:pPr marL="571500" marR="0" indent="-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 smtClean="0"/>
              <a:t>Surface Run Off</a:t>
            </a:r>
          </a:p>
          <a:p>
            <a:pPr marL="571500" marR="0" indent="-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 smtClean="0"/>
              <a:t>Infiltration</a:t>
            </a:r>
          </a:p>
          <a:p>
            <a:pPr marL="571500" marR="0" indent="-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 smtClean="0"/>
              <a:t>Transpiration</a:t>
            </a:r>
          </a:p>
          <a:p>
            <a:pPr marL="571500" marR="0" indent="-571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dirty="0" smtClean="0"/>
              <a:t>Evaporation</a:t>
            </a:r>
          </a:p>
        </p:txBody>
      </p:sp>
    </p:spTree>
    <p:extLst>
      <p:ext uri="{BB962C8B-B14F-4D97-AF65-F5344CB8AC3E}">
        <p14:creationId xmlns:p14="http://schemas.microsoft.com/office/powerpoint/2010/main" val="307765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481" y="855723"/>
            <a:ext cx="7620000" cy="4813300"/>
          </a:xfrm>
          <a:prstGeom prst="rect">
            <a:avLst/>
          </a:prstGeom>
        </p:spPr>
      </p:pic>
      <p:sp>
        <p:nvSpPr>
          <p:cNvPr id="2" name="Freeform 1"/>
          <p:cNvSpPr/>
          <p:nvPr/>
        </p:nvSpPr>
        <p:spPr>
          <a:xfrm>
            <a:off x="7150894" y="1304925"/>
            <a:ext cx="314326" cy="809626"/>
          </a:xfrm>
          <a:custGeom>
            <a:avLst/>
            <a:gdLst/>
            <a:ahLst/>
            <a:cxnLst/>
            <a:rect l="0" t="0" r="0" b="0"/>
            <a:pathLst>
              <a:path w="419101" h="809626">
                <a:moveTo>
                  <a:pt x="0" y="28575"/>
                </a:moveTo>
                <a:lnTo>
                  <a:pt x="9525" y="19050"/>
                </a:lnTo>
                <a:lnTo>
                  <a:pt x="9525" y="9525"/>
                </a:lnTo>
                <a:lnTo>
                  <a:pt x="19050" y="0"/>
                </a:lnTo>
                <a:lnTo>
                  <a:pt x="28575" y="9525"/>
                </a:lnTo>
                <a:lnTo>
                  <a:pt x="38100" y="9525"/>
                </a:lnTo>
                <a:lnTo>
                  <a:pt x="47625" y="9525"/>
                </a:lnTo>
                <a:lnTo>
                  <a:pt x="66675" y="28575"/>
                </a:lnTo>
                <a:lnTo>
                  <a:pt x="76200" y="38100"/>
                </a:lnTo>
                <a:lnTo>
                  <a:pt x="95250" y="47625"/>
                </a:lnTo>
                <a:lnTo>
                  <a:pt x="114300" y="66675"/>
                </a:lnTo>
                <a:lnTo>
                  <a:pt x="123825" y="95250"/>
                </a:lnTo>
                <a:lnTo>
                  <a:pt x="142875" y="114300"/>
                </a:lnTo>
                <a:lnTo>
                  <a:pt x="152400" y="133350"/>
                </a:lnTo>
                <a:lnTo>
                  <a:pt x="171450" y="161925"/>
                </a:lnTo>
                <a:lnTo>
                  <a:pt x="180975" y="180975"/>
                </a:lnTo>
                <a:lnTo>
                  <a:pt x="190500" y="200025"/>
                </a:lnTo>
                <a:lnTo>
                  <a:pt x="209550" y="228600"/>
                </a:lnTo>
                <a:lnTo>
                  <a:pt x="219075" y="257175"/>
                </a:lnTo>
                <a:lnTo>
                  <a:pt x="228600" y="285750"/>
                </a:lnTo>
                <a:lnTo>
                  <a:pt x="247650" y="314325"/>
                </a:lnTo>
                <a:lnTo>
                  <a:pt x="257175" y="342900"/>
                </a:lnTo>
                <a:lnTo>
                  <a:pt x="266700" y="371475"/>
                </a:lnTo>
                <a:lnTo>
                  <a:pt x="276225" y="409575"/>
                </a:lnTo>
                <a:lnTo>
                  <a:pt x="295275" y="447675"/>
                </a:lnTo>
                <a:lnTo>
                  <a:pt x="304800" y="476250"/>
                </a:lnTo>
                <a:lnTo>
                  <a:pt x="314325" y="504825"/>
                </a:lnTo>
                <a:lnTo>
                  <a:pt x="323850" y="542925"/>
                </a:lnTo>
                <a:lnTo>
                  <a:pt x="342900" y="571500"/>
                </a:lnTo>
                <a:lnTo>
                  <a:pt x="352425" y="590550"/>
                </a:lnTo>
                <a:lnTo>
                  <a:pt x="361950" y="628650"/>
                </a:lnTo>
                <a:lnTo>
                  <a:pt x="371475" y="657225"/>
                </a:lnTo>
                <a:lnTo>
                  <a:pt x="381000" y="676275"/>
                </a:lnTo>
                <a:lnTo>
                  <a:pt x="381000" y="704850"/>
                </a:lnTo>
                <a:lnTo>
                  <a:pt x="390525" y="723900"/>
                </a:lnTo>
                <a:lnTo>
                  <a:pt x="400050" y="742950"/>
                </a:lnTo>
                <a:lnTo>
                  <a:pt x="409575" y="762000"/>
                </a:lnTo>
                <a:lnTo>
                  <a:pt x="409575" y="781050"/>
                </a:lnTo>
                <a:lnTo>
                  <a:pt x="419100" y="809625"/>
                </a:lnTo>
                <a:lnTo>
                  <a:pt x="419100" y="8096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 2"/>
          <p:cNvSpPr/>
          <p:nvPr/>
        </p:nvSpPr>
        <p:spPr>
          <a:xfrm>
            <a:off x="7343775" y="1905000"/>
            <a:ext cx="207170" cy="76201"/>
          </a:xfrm>
          <a:custGeom>
            <a:avLst/>
            <a:gdLst/>
            <a:ahLst/>
            <a:cxnLst/>
            <a:rect l="0" t="0" r="0" b="0"/>
            <a:pathLst>
              <a:path w="276226" h="76201">
                <a:moveTo>
                  <a:pt x="9525" y="38100"/>
                </a:moveTo>
                <a:lnTo>
                  <a:pt x="0" y="38100"/>
                </a:lnTo>
                <a:lnTo>
                  <a:pt x="0" y="38100"/>
                </a:lnTo>
                <a:lnTo>
                  <a:pt x="9525" y="47625"/>
                </a:lnTo>
                <a:lnTo>
                  <a:pt x="9525" y="47625"/>
                </a:lnTo>
                <a:lnTo>
                  <a:pt x="9525" y="47625"/>
                </a:lnTo>
                <a:lnTo>
                  <a:pt x="19050" y="57150"/>
                </a:lnTo>
                <a:lnTo>
                  <a:pt x="19050" y="66675"/>
                </a:lnTo>
                <a:lnTo>
                  <a:pt x="28575" y="66675"/>
                </a:lnTo>
                <a:lnTo>
                  <a:pt x="38100" y="76200"/>
                </a:lnTo>
                <a:lnTo>
                  <a:pt x="47625" y="76200"/>
                </a:lnTo>
                <a:lnTo>
                  <a:pt x="57150" y="76200"/>
                </a:lnTo>
                <a:lnTo>
                  <a:pt x="66675" y="76200"/>
                </a:lnTo>
                <a:lnTo>
                  <a:pt x="76200" y="76200"/>
                </a:lnTo>
                <a:lnTo>
                  <a:pt x="85725" y="76200"/>
                </a:lnTo>
                <a:lnTo>
                  <a:pt x="95250" y="66675"/>
                </a:lnTo>
                <a:lnTo>
                  <a:pt x="104775" y="66675"/>
                </a:lnTo>
                <a:lnTo>
                  <a:pt x="114300" y="57150"/>
                </a:lnTo>
                <a:lnTo>
                  <a:pt x="133350" y="47625"/>
                </a:lnTo>
                <a:lnTo>
                  <a:pt x="152400" y="38100"/>
                </a:lnTo>
                <a:lnTo>
                  <a:pt x="161925" y="28575"/>
                </a:lnTo>
                <a:lnTo>
                  <a:pt x="180975" y="19050"/>
                </a:lnTo>
                <a:lnTo>
                  <a:pt x="200025" y="19050"/>
                </a:lnTo>
                <a:lnTo>
                  <a:pt x="219075" y="9525"/>
                </a:lnTo>
                <a:lnTo>
                  <a:pt x="228600" y="0"/>
                </a:lnTo>
                <a:lnTo>
                  <a:pt x="247650" y="0"/>
                </a:lnTo>
                <a:lnTo>
                  <a:pt x="257175" y="0"/>
                </a:lnTo>
                <a:lnTo>
                  <a:pt x="276225" y="9525"/>
                </a:lnTo>
                <a:lnTo>
                  <a:pt x="276225" y="95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 3"/>
          <p:cNvSpPr/>
          <p:nvPr/>
        </p:nvSpPr>
        <p:spPr>
          <a:xfrm>
            <a:off x="6829425" y="4514851"/>
            <a:ext cx="550070" cy="571501"/>
          </a:xfrm>
          <a:custGeom>
            <a:avLst/>
            <a:gdLst/>
            <a:ahLst/>
            <a:cxnLst/>
            <a:rect l="0" t="0" r="0" b="0"/>
            <a:pathLst>
              <a:path w="733426" h="571501">
                <a:moveTo>
                  <a:pt x="685800" y="0"/>
                </a:moveTo>
                <a:lnTo>
                  <a:pt x="695325" y="0"/>
                </a:lnTo>
                <a:lnTo>
                  <a:pt x="704850" y="9525"/>
                </a:lnTo>
                <a:lnTo>
                  <a:pt x="714375" y="9525"/>
                </a:lnTo>
                <a:lnTo>
                  <a:pt x="723900" y="19050"/>
                </a:lnTo>
                <a:lnTo>
                  <a:pt x="723900" y="28575"/>
                </a:lnTo>
                <a:lnTo>
                  <a:pt x="733425" y="28575"/>
                </a:lnTo>
                <a:lnTo>
                  <a:pt x="733425" y="38100"/>
                </a:lnTo>
                <a:lnTo>
                  <a:pt x="733425" y="57150"/>
                </a:lnTo>
                <a:lnTo>
                  <a:pt x="733425" y="66675"/>
                </a:lnTo>
                <a:lnTo>
                  <a:pt x="733425" y="76200"/>
                </a:lnTo>
                <a:lnTo>
                  <a:pt x="733425" y="95250"/>
                </a:lnTo>
                <a:lnTo>
                  <a:pt x="733425" y="104775"/>
                </a:lnTo>
                <a:lnTo>
                  <a:pt x="723900" y="123825"/>
                </a:lnTo>
                <a:lnTo>
                  <a:pt x="714375" y="142875"/>
                </a:lnTo>
                <a:lnTo>
                  <a:pt x="704850" y="152400"/>
                </a:lnTo>
                <a:lnTo>
                  <a:pt x="695325" y="171450"/>
                </a:lnTo>
                <a:lnTo>
                  <a:pt x="685800" y="190500"/>
                </a:lnTo>
                <a:lnTo>
                  <a:pt x="676275" y="209550"/>
                </a:lnTo>
                <a:lnTo>
                  <a:pt x="657225" y="219075"/>
                </a:lnTo>
                <a:lnTo>
                  <a:pt x="647700" y="238125"/>
                </a:lnTo>
                <a:lnTo>
                  <a:pt x="628650" y="257175"/>
                </a:lnTo>
                <a:lnTo>
                  <a:pt x="619125" y="276225"/>
                </a:lnTo>
                <a:lnTo>
                  <a:pt x="600075" y="285750"/>
                </a:lnTo>
                <a:lnTo>
                  <a:pt x="581025" y="304800"/>
                </a:lnTo>
                <a:lnTo>
                  <a:pt x="561975" y="323850"/>
                </a:lnTo>
                <a:lnTo>
                  <a:pt x="542925" y="333375"/>
                </a:lnTo>
                <a:lnTo>
                  <a:pt x="523875" y="352425"/>
                </a:lnTo>
                <a:lnTo>
                  <a:pt x="504825" y="361950"/>
                </a:lnTo>
                <a:lnTo>
                  <a:pt x="485775" y="381000"/>
                </a:lnTo>
                <a:lnTo>
                  <a:pt x="466725" y="390525"/>
                </a:lnTo>
                <a:lnTo>
                  <a:pt x="447675" y="409575"/>
                </a:lnTo>
                <a:lnTo>
                  <a:pt x="419100" y="419100"/>
                </a:lnTo>
                <a:lnTo>
                  <a:pt x="400050" y="428625"/>
                </a:lnTo>
                <a:lnTo>
                  <a:pt x="381000" y="447675"/>
                </a:lnTo>
                <a:lnTo>
                  <a:pt x="361950" y="457200"/>
                </a:lnTo>
                <a:lnTo>
                  <a:pt x="333375" y="466725"/>
                </a:lnTo>
                <a:lnTo>
                  <a:pt x="314325" y="476250"/>
                </a:lnTo>
                <a:lnTo>
                  <a:pt x="295275" y="485775"/>
                </a:lnTo>
                <a:lnTo>
                  <a:pt x="276225" y="485775"/>
                </a:lnTo>
                <a:lnTo>
                  <a:pt x="247650" y="495300"/>
                </a:lnTo>
                <a:lnTo>
                  <a:pt x="228600" y="504825"/>
                </a:lnTo>
                <a:lnTo>
                  <a:pt x="209550" y="504825"/>
                </a:lnTo>
                <a:lnTo>
                  <a:pt x="190500" y="514350"/>
                </a:lnTo>
                <a:lnTo>
                  <a:pt x="171450" y="523875"/>
                </a:lnTo>
                <a:lnTo>
                  <a:pt x="152400" y="523875"/>
                </a:lnTo>
                <a:lnTo>
                  <a:pt x="133350" y="533400"/>
                </a:lnTo>
                <a:lnTo>
                  <a:pt x="114300" y="542925"/>
                </a:lnTo>
                <a:lnTo>
                  <a:pt x="95250" y="542925"/>
                </a:lnTo>
                <a:lnTo>
                  <a:pt x="76200" y="542925"/>
                </a:lnTo>
                <a:lnTo>
                  <a:pt x="66675" y="552450"/>
                </a:lnTo>
                <a:lnTo>
                  <a:pt x="47625" y="552450"/>
                </a:lnTo>
                <a:lnTo>
                  <a:pt x="28575" y="561975"/>
                </a:lnTo>
                <a:lnTo>
                  <a:pt x="19050" y="561975"/>
                </a:lnTo>
                <a:lnTo>
                  <a:pt x="9525" y="561975"/>
                </a:lnTo>
                <a:lnTo>
                  <a:pt x="0" y="571500"/>
                </a:lnTo>
                <a:lnTo>
                  <a:pt x="0" y="57150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6800850" y="4981576"/>
            <a:ext cx="150020" cy="152401"/>
          </a:xfrm>
          <a:custGeom>
            <a:avLst/>
            <a:gdLst/>
            <a:ahLst/>
            <a:cxnLst/>
            <a:rect l="0" t="0" r="0" b="0"/>
            <a:pathLst>
              <a:path w="200026" h="152401">
                <a:moveTo>
                  <a:pt x="95250" y="0"/>
                </a:moveTo>
                <a:lnTo>
                  <a:pt x="95250" y="0"/>
                </a:lnTo>
                <a:lnTo>
                  <a:pt x="85725" y="0"/>
                </a:lnTo>
                <a:lnTo>
                  <a:pt x="85725" y="0"/>
                </a:lnTo>
                <a:lnTo>
                  <a:pt x="85725" y="0"/>
                </a:lnTo>
                <a:lnTo>
                  <a:pt x="85725" y="0"/>
                </a:lnTo>
                <a:lnTo>
                  <a:pt x="85725" y="9525"/>
                </a:lnTo>
                <a:lnTo>
                  <a:pt x="76200" y="9525"/>
                </a:lnTo>
                <a:lnTo>
                  <a:pt x="76200" y="19050"/>
                </a:lnTo>
                <a:lnTo>
                  <a:pt x="57150" y="19050"/>
                </a:lnTo>
                <a:lnTo>
                  <a:pt x="47625" y="28575"/>
                </a:lnTo>
                <a:lnTo>
                  <a:pt x="38100" y="38100"/>
                </a:lnTo>
                <a:lnTo>
                  <a:pt x="28575" y="38100"/>
                </a:lnTo>
                <a:lnTo>
                  <a:pt x="19050" y="57150"/>
                </a:lnTo>
                <a:lnTo>
                  <a:pt x="9525" y="57150"/>
                </a:lnTo>
                <a:lnTo>
                  <a:pt x="9525" y="57150"/>
                </a:lnTo>
                <a:lnTo>
                  <a:pt x="0" y="66675"/>
                </a:lnTo>
                <a:lnTo>
                  <a:pt x="0" y="76200"/>
                </a:lnTo>
                <a:lnTo>
                  <a:pt x="0" y="76200"/>
                </a:lnTo>
                <a:lnTo>
                  <a:pt x="0" y="85725"/>
                </a:lnTo>
                <a:lnTo>
                  <a:pt x="9525" y="95250"/>
                </a:lnTo>
                <a:lnTo>
                  <a:pt x="19050" y="104775"/>
                </a:lnTo>
                <a:lnTo>
                  <a:pt x="28575" y="114300"/>
                </a:lnTo>
                <a:lnTo>
                  <a:pt x="47625" y="123825"/>
                </a:lnTo>
                <a:lnTo>
                  <a:pt x="66675" y="133350"/>
                </a:lnTo>
                <a:lnTo>
                  <a:pt x="95250" y="133350"/>
                </a:lnTo>
                <a:lnTo>
                  <a:pt x="114300" y="142875"/>
                </a:lnTo>
                <a:lnTo>
                  <a:pt x="133350" y="142875"/>
                </a:lnTo>
                <a:lnTo>
                  <a:pt x="152400" y="142875"/>
                </a:lnTo>
                <a:lnTo>
                  <a:pt x="161925" y="152400"/>
                </a:lnTo>
                <a:lnTo>
                  <a:pt x="171450" y="152400"/>
                </a:lnTo>
                <a:lnTo>
                  <a:pt x="200025" y="152400"/>
                </a:lnTo>
                <a:lnTo>
                  <a:pt x="200025" y="15240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/>
          <p:cNvSpPr/>
          <p:nvPr/>
        </p:nvSpPr>
        <p:spPr>
          <a:xfrm>
            <a:off x="1993107" y="1190626"/>
            <a:ext cx="300038" cy="495301"/>
          </a:xfrm>
          <a:custGeom>
            <a:avLst/>
            <a:gdLst/>
            <a:ahLst/>
            <a:cxnLst/>
            <a:rect l="0" t="0" r="0" b="0"/>
            <a:pathLst>
              <a:path w="400051" h="495301">
                <a:moveTo>
                  <a:pt x="0" y="495300"/>
                </a:moveTo>
                <a:lnTo>
                  <a:pt x="0" y="485775"/>
                </a:lnTo>
                <a:lnTo>
                  <a:pt x="0" y="466725"/>
                </a:lnTo>
                <a:lnTo>
                  <a:pt x="0" y="447675"/>
                </a:lnTo>
                <a:lnTo>
                  <a:pt x="9525" y="428625"/>
                </a:lnTo>
                <a:lnTo>
                  <a:pt x="19050" y="409575"/>
                </a:lnTo>
                <a:lnTo>
                  <a:pt x="28575" y="381000"/>
                </a:lnTo>
                <a:lnTo>
                  <a:pt x="38100" y="361950"/>
                </a:lnTo>
                <a:lnTo>
                  <a:pt x="57150" y="342900"/>
                </a:lnTo>
                <a:lnTo>
                  <a:pt x="66675" y="314325"/>
                </a:lnTo>
                <a:lnTo>
                  <a:pt x="76200" y="285750"/>
                </a:lnTo>
                <a:lnTo>
                  <a:pt x="104775" y="266700"/>
                </a:lnTo>
                <a:lnTo>
                  <a:pt x="114300" y="238125"/>
                </a:lnTo>
                <a:lnTo>
                  <a:pt x="133350" y="209550"/>
                </a:lnTo>
                <a:lnTo>
                  <a:pt x="152400" y="190500"/>
                </a:lnTo>
                <a:lnTo>
                  <a:pt x="171450" y="161925"/>
                </a:lnTo>
                <a:lnTo>
                  <a:pt x="180975" y="142875"/>
                </a:lnTo>
                <a:lnTo>
                  <a:pt x="200025" y="123825"/>
                </a:lnTo>
                <a:lnTo>
                  <a:pt x="219075" y="104775"/>
                </a:lnTo>
                <a:lnTo>
                  <a:pt x="238125" y="85725"/>
                </a:lnTo>
                <a:lnTo>
                  <a:pt x="247650" y="76200"/>
                </a:lnTo>
                <a:lnTo>
                  <a:pt x="266700" y="57150"/>
                </a:lnTo>
                <a:lnTo>
                  <a:pt x="285750" y="47625"/>
                </a:lnTo>
                <a:lnTo>
                  <a:pt x="295275" y="28575"/>
                </a:lnTo>
                <a:lnTo>
                  <a:pt x="314325" y="28575"/>
                </a:lnTo>
                <a:lnTo>
                  <a:pt x="333375" y="19050"/>
                </a:lnTo>
                <a:lnTo>
                  <a:pt x="352425" y="9525"/>
                </a:lnTo>
                <a:lnTo>
                  <a:pt x="371475" y="0"/>
                </a:lnTo>
                <a:lnTo>
                  <a:pt x="400050" y="0"/>
                </a:lnTo>
                <a:lnTo>
                  <a:pt x="40005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2300287" y="1114425"/>
            <a:ext cx="178595" cy="295276"/>
          </a:xfrm>
          <a:custGeom>
            <a:avLst/>
            <a:gdLst/>
            <a:ahLst/>
            <a:cxnLst/>
            <a:rect l="0" t="0" r="0" b="0"/>
            <a:pathLst>
              <a:path w="238126" h="295276">
                <a:moveTo>
                  <a:pt x="19050" y="9525"/>
                </a:moveTo>
                <a:lnTo>
                  <a:pt x="9525" y="9525"/>
                </a:lnTo>
                <a:lnTo>
                  <a:pt x="9525" y="9525"/>
                </a:lnTo>
                <a:lnTo>
                  <a:pt x="0" y="9525"/>
                </a:lnTo>
                <a:lnTo>
                  <a:pt x="0" y="9525"/>
                </a:lnTo>
                <a:lnTo>
                  <a:pt x="9525" y="0"/>
                </a:lnTo>
                <a:lnTo>
                  <a:pt x="9525" y="9525"/>
                </a:lnTo>
                <a:lnTo>
                  <a:pt x="19050" y="9525"/>
                </a:lnTo>
                <a:lnTo>
                  <a:pt x="28575" y="0"/>
                </a:lnTo>
                <a:lnTo>
                  <a:pt x="38100" y="9525"/>
                </a:lnTo>
                <a:lnTo>
                  <a:pt x="57150" y="9525"/>
                </a:lnTo>
                <a:lnTo>
                  <a:pt x="76200" y="9525"/>
                </a:lnTo>
                <a:lnTo>
                  <a:pt x="95250" y="9525"/>
                </a:lnTo>
                <a:lnTo>
                  <a:pt x="114300" y="9525"/>
                </a:lnTo>
                <a:lnTo>
                  <a:pt x="133350" y="9525"/>
                </a:lnTo>
                <a:lnTo>
                  <a:pt x="142875" y="9525"/>
                </a:lnTo>
                <a:lnTo>
                  <a:pt x="161925" y="9525"/>
                </a:lnTo>
                <a:lnTo>
                  <a:pt x="171450" y="9525"/>
                </a:lnTo>
                <a:lnTo>
                  <a:pt x="190500" y="9525"/>
                </a:lnTo>
                <a:lnTo>
                  <a:pt x="200025" y="9525"/>
                </a:lnTo>
                <a:lnTo>
                  <a:pt x="209550" y="19050"/>
                </a:lnTo>
                <a:lnTo>
                  <a:pt x="219075" y="19050"/>
                </a:lnTo>
                <a:lnTo>
                  <a:pt x="219075" y="19050"/>
                </a:lnTo>
                <a:lnTo>
                  <a:pt x="228600" y="28575"/>
                </a:lnTo>
                <a:lnTo>
                  <a:pt x="238125" y="38100"/>
                </a:lnTo>
                <a:lnTo>
                  <a:pt x="238125" y="47625"/>
                </a:lnTo>
                <a:lnTo>
                  <a:pt x="238125" y="57150"/>
                </a:lnTo>
                <a:lnTo>
                  <a:pt x="238125" y="66675"/>
                </a:lnTo>
                <a:lnTo>
                  <a:pt x="228600" y="76200"/>
                </a:lnTo>
                <a:lnTo>
                  <a:pt x="228600" y="95250"/>
                </a:lnTo>
                <a:lnTo>
                  <a:pt x="219075" y="104775"/>
                </a:lnTo>
                <a:lnTo>
                  <a:pt x="209550" y="104775"/>
                </a:lnTo>
                <a:lnTo>
                  <a:pt x="200025" y="114300"/>
                </a:lnTo>
                <a:lnTo>
                  <a:pt x="190500" y="133350"/>
                </a:lnTo>
                <a:lnTo>
                  <a:pt x="171450" y="133350"/>
                </a:lnTo>
                <a:lnTo>
                  <a:pt x="161925" y="142875"/>
                </a:lnTo>
                <a:lnTo>
                  <a:pt x="152400" y="152400"/>
                </a:lnTo>
                <a:lnTo>
                  <a:pt x="133350" y="161925"/>
                </a:lnTo>
                <a:lnTo>
                  <a:pt x="123825" y="171450"/>
                </a:lnTo>
                <a:lnTo>
                  <a:pt x="114300" y="190500"/>
                </a:lnTo>
                <a:lnTo>
                  <a:pt x="104775" y="200025"/>
                </a:lnTo>
                <a:lnTo>
                  <a:pt x="95250" y="200025"/>
                </a:lnTo>
                <a:lnTo>
                  <a:pt x="85725" y="219075"/>
                </a:lnTo>
                <a:lnTo>
                  <a:pt x="76200" y="228600"/>
                </a:lnTo>
                <a:lnTo>
                  <a:pt x="66675" y="228600"/>
                </a:lnTo>
                <a:lnTo>
                  <a:pt x="66675" y="238125"/>
                </a:lnTo>
                <a:lnTo>
                  <a:pt x="66675" y="247650"/>
                </a:lnTo>
                <a:lnTo>
                  <a:pt x="57150" y="257175"/>
                </a:lnTo>
                <a:lnTo>
                  <a:pt x="57150" y="266700"/>
                </a:lnTo>
                <a:lnTo>
                  <a:pt x="57150" y="276225"/>
                </a:lnTo>
                <a:lnTo>
                  <a:pt x="57150" y="276225"/>
                </a:lnTo>
                <a:lnTo>
                  <a:pt x="57150" y="285750"/>
                </a:lnTo>
                <a:lnTo>
                  <a:pt x="57150" y="295275"/>
                </a:lnTo>
                <a:lnTo>
                  <a:pt x="57150" y="2952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3836194" y="2886075"/>
            <a:ext cx="221457" cy="828676"/>
          </a:xfrm>
          <a:custGeom>
            <a:avLst/>
            <a:gdLst/>
            <a:ahLst/>
            <a:cxnLst/>
            <a:rect l="0" t="0" r="0" b="0"/>
            <a:pathLst>
              <a:path w="295276" h="828676">
                <a:moveTo>
                  <a:pt x="219075" y="828675"/>
                </a:moveTo>
                <a:lnTo>
                  <a:pt x="219075" y="828675"/>
                </a:lnTo>
                <a:lnTo>
                  <a:pt x="228600" y="828675"/>
                </a:lnTo>
                <a:lnTo>
                  <a:pt x="238125" y="828675"/>
                </a:lnTo>
                <a:lnTo>
                  <a:pt x="247650" y="819150"/>
                </a:lnTo>
                <a:lnTo>
                  <a:pt x="257175" y="819150"/>
                </a:lnTo>
                <a:lnTo>
                  <a:pt x="266700" y="819150"/>
                </a:lnTo>
                <a:lnTo>
                  <a:pt x="266700" y="809625"/>
                </a:lnTo>
                <a:lnTo>
                  <a:pt x="266700" y="809625"/>
                </a:lnTo>
                <a:lnTo>
                  <a:pt x="276225" y="800100"/>
                </a:lnTo>
                <a:lnTo>
                  <a:pt x="276225" y="790575"/>
                </a:lnTo>
                <a:lnTo>
                  <a:pt x="285750" y="781050"/>
                </a:lnTo>
                <a:lnTo>
                  <a:pt x="285750" y="781050"/>
                </a:lnTo>
                <a:lnTo>
                  <a:pt x="295275" y="771525"/>
                </a:lnTo>
                <a:lnTo>
                  <a:pt x="295275" y="762000"/>
                </a:lnTo>
                <a:lnTo>
                  <a:pt x="295275" y="752475"/>
                </a:lnTo>
                <a:lnTo>
                  <a:pt x="295275" y="742950"/>
                </a:lnTo>
                <a:lnTo>
                  <a:pt x="295275" y="733425"/>
                </a:lnTo>
                <a:lnTo>
                  <a:pt x="285750" y="723900"/>
                </a:lnTo>
                <a:lnTo>
                  <a:pt x="285750" y="714375"/>
                </a:lnTo>
                <a:lnTo>
                  <a:pt x="276225" y="704850"/>
                </a:lnTo>
                <a:lnTo>
                  <a:pt x="266700" y="685800"/>
                </a:lnTo>
                <a:lnTo>
                  <a:pt x="257175" y="676275"/>
                </a:lnTo>
                <a:lnTo>
                  <a:pt x="247650" y="666750"/>
                </a:lnTo>
                <a:lnTo>
                  <a:pt x="228600" y="647700"/>
                </a:lnTo>
                <a:lnTo>
                  <a:pt x="219075" y="628650"/>
                </a:lnTo>
                <a:lnTo>
                  <a:pt x="200025" y="619125"/>
                </a:lnTo>
                <a:lnTo>
                  <a:pt x="190500" y="600075"/>
                </a:lnTo>
                <a:lnTo>
                  <a:pt x="171450" y="581025"/>
                </a:lnTo>
                <a:lnTo>
                  <a:pt x="152400" y="561975"/>
                </a:lnTo>
                <a:lnTo>
                  <a:pt x="133350" y="542925"/>
                </a:lnTo>
                <a:lnTo>
                  <a:pt x="114300" y="523875"/>
                </a:lnTo>
                <a:lnTo>
                  <a:pt x="95250" y="504825"/>
                </a:lnTo>
                <a:lnTo>
                  <a:pt x="76200" y="485775"/>
                </a:lnTo>
                <a:lnTo>
                  <a:pt x="66675" y="466725"/>
                </a:lnTo>
                <a:lnTo>
                  <a:pt x="47625" y="457200"/>
                </a:lnTo>
                <a:lnTo>
                  <a:pt x="38100" y="438150"/>
                </a:lnTo>
                <a:lnTo>
                  <a:pt x="28575" y="419100"/>
                </a:lnTo>
                <a:lnTo>
                  <a:pt x="19050" y="400050"/>
                </a:lnTo>
                <a:lnTo>
                  <a:pt x="9525" y="381000"/>
                </a:lnTo>
                <a:lnTo>
                  <a:pt x="9525" y="361950"/>
                </a:lnTo>
                <a:lnTo>
                  <a:pt x="0" y="342900"/>
                </a:lnTo>
                <a:lnTo>
                  <a:pt x="0" y="333375"/>
                </a:lnTo>
                <a:lnTo>
                  <a:pt x="0" y="304800"/>
                </a:lnTo>
                <a:lnTo>
                  <a:pt x="9525" y="285750"/>
                </a:lnTo>
                <a:lnTo>
                  <a:pt x="9525" y="276225"/>
                </a:lnTo>
                <a:lnTo>
                  <a:pt x="19050" y="247650"/>
                </a:lnTo>
                <a:lnTo>
                  <a:pt x="19050" y="228600"/>
                </a:lnTo>
                <a:lnTo>
                  <a:pt x="28575" y="219075"/>
                </a:lnTo>
                <a:lnTo>
                  <a:pt x="28575" y="190500"/>
                </a:lnTo>
                <a:lnTo>
                  <a:pt x="38100" y="171450"/>
                </a:lnTo>
                <a:lnTo>
                  <a:pt x="47625" y="152400"/>
                </a:lnTo>
                <a:lnTo>
                  <a:pt x="66675" y="133350"/>
                </a:lnTo>
                <a:lnTo>
                  <a:pt x="76200" y="114300"/>
                </a:lnTo>
                <a:lnTo>
                  <a:pt x="76200" y="95250"/>
                </a:lnTo>
                <a:lnTo>
                  <a:pt x="95250" y="85725"/>
                </a:lnTo>
                <a:lnTo>
                  <a:pt x="104775" y="66675"/>
                </a:lnTo>
                <a:lnTo>
                  <a:pt x="104775" y="57150"/>
                </a:lnTo>
                <a:lnTo>
                  <a:pt x="114300" y="47625"/>
                </a:lnTo>
                <a:lnTo>
                  <a:pt x="123825" y="38100"/>
                </a:lnTo>
                <a:lnTo>
                  <a:pt x="123825" y="19050"/>
                </a:lnTo>
                <a:lnTo>
                  <a:pt x="133350" y="0"/>
                </a:lnTo>
                <a:lnTo>
                  <a:pt x="13335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3757613" y="2895600"/>
            <a:ext cx="142876" cy="142876"/>
          </a:xfrm>
          <a:custGeom>
            <a:avLst/>
            <a:gdLst/>
            <a:ahLst/>
            <a:cxnLst/>
            <a:rect l="0" t="0" r="0" b="0"/>
            <a:pathLst>
              <a:path w="190501" h="142876">
                <a:moveTo>
                  <a:pt x="190500" y="0"/>
                </a:moveTo>
                <a:lnTo>
                  <a:pt x="190500" y="9525"/>
                </a:lnTo>
                <a:lnTo>
                  <a:pt x="180975" y="9525"/>
                </a:lnTo>
                <a:lnTo>
                  <a:pt x="171450" y="19050"/>
                </a:lnTo>
                <a:lnTo>
                  <a:pt x="161925" y="28575"/>
                </a:lnTo>
                <a:lnTo>
                  <a:pt x="152400" y="38100"/>
                </a:lnTo>
                <a:lnTo>
                  <a:pt x="142875" y="47625"/>
                </a:lnTo>
                <a:lnTo>
                  <a:pt x="133350" y="57150"/>
                </a:lnTo>
                <a:lnTo>
                  <a:pt x="114300" y="66675"/>
                </a:lnTo>
                <a:lnTo>
                  <a:pt x="104775" y="85725"/>
                </a:lnTo>
                <a:lnTo>
                  <a:pt x="85725" y="95250"/>
                </a:lnTo>
                <a:lnTo>
                  <a:pt x="76200" y="104775"/>
                </a:lnTo>
                <a:lnTo>
                  <a:pt x="57150" y="114300"/>
                </a:lnTo>
                <a:lnTo>
                  <a:pt x="38100" y="123825"/>
                </a:lnTo>
                <a:lnTo>
                  <a:pt x="28575" y="133350"/>
                </a:lnTo>
                <a:lnTo>
                  <a:pt x="19050" y="133350"/>
                </a:lnTo>
                <a:lnTo>
                  <a:pt x="0" y="142875"/>
                </a:lnTo>
                <a:lnTo>
                  <a:pt x="0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3893344" y="2847976"/>
            <a:ext cx="150020" cy="95251"/>
          </a:xfrm>
          <a:custGeom>
            <a:avLst/>
            <a:gdLst/>
            <a:ahLst/>
            <a:cxnLst/>
            <a:rect l="0" t="0" r="0" b="0"/>
            <a:pathLst>
              <a:path w="200026" h="95251">
                <a:moveTo>
                  <a:pt x="0" y="9525"/>
                </a:moveTo>
                <a:lnTo>
                  <a:pt x="0" y="9525"/>
                </a:lnTo>
                <a:lnTo>
                  <a:pt x="0" y="0"/>
                </a:lnTo>
                <a:lnTo>
                  <a:pt x="9525" y="0"/>
                </a:lnTo>
                <a:lnTo>
                  <a:pt x="19050" y="9525"/>
                </a:lnTo>
                <a:lnTo>
                  <a:pt x="38100" y="9525"/>
                </a:lnTo>
                <a:lnTo>
                  <a:pt x="47625" y="9525"/>
                </a:lnTo>
                <a:lnTo>
                  <a:pt x="57150" y="19050"/>
                </a:lnTo>
                <a:lnTo>
                  <a:pt x="76200" y="28575"/>
                </a:lnTo>
                <a:lnTo>
                  <a:pt x="95250" y="38100"/>
                </a:lnTo>
                <a:lnTo>
                  <a:pt x="114300" y="57150"/>
                </a:lnTo>
                <a:lnTo>
                  <a:pt x="142875" y="66675"/>
                </a:lnTo>
                <a:lnTo>
                  <a:pt x="161925" y="85725"/>
                </a:lnTo>
                <a:lnTo>
                  <a:pt x="200025" y="95250"/>
                </a:lnTo>
                <a:lnTo>
                  <a:pt x="200025" y="952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5164932" y="2981325"/>
            <a:ext cx="142876" cy="923926"/>
          </a:xfrm>
          <a:custGeom>
            <a:avLst/>
            <a:gdLst/>
            <a:ahLst/>
            <a:cxnLst/>
            <a:rect l="0" t="0" r="0" b="0"/>
            <a:pathLst>
              <a:path w="190501" h="923926">
                <a:moveTo>
                  <a:pt x="0" y="923925"/>
                </a:moveTo>
                <a:lnTo>
                  <a:pt x="0" y="923925"/>
                </a:lnTo>
                <a:lnTo>
                  <a:pt x="9525" y="904875"/>
                </a:lnTo>
                <a:lnTo>
                  <a:pt x="19050" y="895350"/>
                </a:lnTo>
                <a:lnTo>
                  <a:pt x="28575" y="885825"/>
                </a:lnTo>
                <a:lnTo>
                  <a:pt x="38100" y="876300"/>
                </a:lnTo>
                <a:lnTo>
                  <a:pt x="47625" y="866775"/>
                </a:lnTo>
                <a:lnTo>
                  <a:pt x="57150" y="857250"/>
                </a:lnTo>
                <a:lnTo>
                  <a:pt x="66675" y="838200"/>
                </a:lnTo>
                <a:lnTo>
                  <a:pt x="66675" y="819150"/>
                </a:lnTo>
                <a:lnTo>
                  <a:pt x="76200" y="800100"/>
                </a:lnTo>
                <a:lnTo>
                  <a:pt x="85725" y="790575"/>
                </a:lnTo>
                <a:lnTo>
                  <a:pt x="104775" y="762000"/>
                </a:lnTo>
                <a:lnTo>
                  <a:pt x="114300" y="742950"/>
                </a:lnTo>
                <a:lnTo>
                  <a:pt x="123825" y="723900"/>
                </a:lnTo>
                <a:lnTo>
                  <a:pt x="133350" y="704850"/>
                </a:lnTo>
                <a:lnTo>
                  <a:pt x="142875" y="685800"/>
                </a:lnTo>
                <a:lnTo>
                  <a:pt x="152400" y="666750"/>
                </a:lnTo>
                <a:lnTo>
                  <a:pt x="161925" y="647700"/>
                </a:lnTo>
                <a:lnTo>
                  <a:pt x="171450" y="628650"/>
                </a:lnTo>
                <a:lnTo>
                  <a:pt x="171450" y="619125"/>
                </a:lnTo>
                <a:lnTo>
                  <a:pt x="180975" y="600075"/>
                </a:lnTo>
                <a:lnTo>
                  <a:pt x="190500" y="581025"/>
                </a:lnTo>
                <a:lnTo>
                  <a:pt x="190500" y="561975"/>
                </a:lnTo>
                <a:lnTo>
                  <a:pt x="190500" y="542925"/>
                </a:lnTo>
                <a:lnTo>
                  <a:pt x="190500" y="523875"/>
                </a:lnTo>
                <a:lnTo>
                  <a:pt x="190500" y="504825"/>
                </a:lnTo>
                <a:lnTo>
                  <a:pt x="190500" y="495300"/>
                </a:lnTo>
                <a:lnTo>
                  <a:pt x="180975" y="476250"/>
                </a:lnTo>
                <a:lnTo>
                  <a:pt x="171450" y="457200"/>
                </a:lnTo>
                <a:lnTo>
                  <a:pt x="171450" y="447675"/>
                </a:lnTo>
                <a:lnTo>
                  <a:pt x="161925" y="428625"/>
                </a:lnTo>
                <a:lnTo>
                  <a:pt x="152400" y="409575"/>
                </a:lnTo>
                <a:lnTo>
                  <a:pt x="142875" y="400050"/>
                </a:lnTo>
                <a:lnTo>
                  <a:pt x="142875" y="381000"/>
                </a:lnTo>
                <a:lnTo>
                  <a:pt x="133350" y="361950"/>
                </a:lnTo>
                <a:lnTo>
                  <a:pt x="123825" y="352425"/>
                </a:lnTo>
                <a:lnTo>
                  <a:pt x="114300" y="333375"/>
                </a:lnTo>
                <a:lnTo>
                  <a:pt x="114300" y="323850"/>
                </a:lnTo>
                <a:lnTo>
                  <a:pt x="104775" y="314325"/>
                </a:lnTo>
                <a:lnTo>
                  <a:pt x="104775" y="304800"/>
                </a:lnTo>
                <a:lnTo>
                  <a:pt x="104775" y="285750"/>
                </a:lnTo>
                <a:lnTo>
                  <a:pt x="95250" y="276225"/>
                </a:lnTo>
                <a:lnTo>
                  <a:pt x="95250" y="257175"/>
                </a:lnTo>
                <a:lnTo>
                  <a:pt x="85725" y="247650"/>
                </a:lnTo>
                <a:lnTo>
                  <a:pt x="85725" y="228600"/>
                </a:lnTo>
                <a:lnTo>
                  <a:pt x="76200" y="219075"/>
                </a:lnTo>
                <a:lnTo>
                  <a:pt x="76200" y="200025"/>
                </a:lnTo>
                <a:lnTo>
                  <a:pt x="76200" y="180975"/>
                </a:lnTo>
                <a:lnTo>
                  <a:pt x="66675" y="161925"/>
                </a:lnTo>
                <a:lnTo>
                  <a:pt x="66675" y="152400"/>
                </a:lnTo>
                <a:lnTo>
                  <a:pt x="66675" y="142875"/>
                </a:lnTo>
                <a:lnTo>
                  <a:pt x="66675" y="123825"/>
                </a:lnTo>
                <a:lnTo>
                  <a:pt x="76200" y="114300"/>
                </a:lnTo>
                <a:lnTo>
                  <a:pt x="76200" y="95250"/>
                </a:lnTo>
                <a:lnTo>
                  <a:pt x="76200" y="85725"/>
                </a:lnTo>
                <a:lnTo>
                  <a:pt x="85725" y="66675"/>
                </a:lnTo>
                <a:lnTo>
                  <a:pt x="95250" y="57150"/>
                </a:lnTo>
                <a:lnTo>
                  <a:pt x="104775" y="47625"/>
                </a:lnTo>
                <a:lnTo>
                  <a:pt x="114300" y="38100"/>
                </a:lnTo>
                <a:lnTo>
                  <a:pt x="123825" y="28575"/>
                </a:lnTo>
                <a:lnTo>
                  <a:pt x="133350" y="19050"/>
                </a:lnTo>
                <a:lnTo>
                  <a:pt x="152400" y="0"/>
                </a:lnTo>
                <a:lnTo>
                  <a:pt x="15240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5179219" y="2924176"/>
            <a:ext cx="100013" cy="76201"/>
          </a:xfrm>
          <a:custGeom>
            <a:avLst/>
            <a:gdLst/>
            <a:ahLst/>
            <a:cxnLst/>
            <a:rect l="0" t="0" r="0" b="0"/>
            <a:pathLst>
              <a:path w="133351" h="76201">
                <a:moveTo>
                  <a:pt x="133350" y="0"/>
                </a:moveTo>
                <a:lnTo>
                  <a:pt x="133350" y="0"/>
                </a:lnTo>
                <a:lnTo>
                  <a:pt x="133350" y="0"/>
                </a:lnTo>
                <a:lnTo>
                  <a:pt x="133350" y="9525"/>
                </a:lnTo>
                <a:lnTo>
                  <a:pt x="133350" y="9525"/>
                </a:lnTo>
                <a:lnTo>
                  <a:pt x="133350" y="9525"/>
                </a:lnTo>
                <a:lnTo>
                  <a:pt x="123825" y="9525"/>
                </a:lnTo>
                <a:lnTo>
                  <a:pt x="114300" y="19050"/>
                </a:lnTo>
                <a:lnTo>
                  <a:pt x="114300" y="19050"/>
                </a:lnTo>
                <a:lnTo>
                  <a:pt x="95250" y="28575"/>
                </a:lnTo>
                <a:lnTo>
                  <a:pt x="95250" y="38100"/>
                </a:lnTo>
                <a:lnTo>
                  <a:pt x="76200" y="38100"/>
                </a:lnTo>
                <a:lnTo>
                  <a:pt x="66675" y="47625"/>
                </a:lnTo>
                <a:lnTo>
                  <a:pt x="57150" y="57150"/>
                </a:lnTo>
                <a:lnTo>
                  <a:pt x="47625" y="57150"/>
                </a:lnTo>
                <a:lnTo>
                  <a:pt x="38100" y="66675"/>
                </a:lnTo>
                <a:lnTo>
                  <a:pt x="28575" y="66675"/>
                </a:lnTo>
                <a:lnTo>
                  <a:pt x="19050" y="66675"/>
                </a:lnTo>
                <a:lnTo>
                  <a:pt x="9525" y="66675"/>
                </a:lnTo>
                <a:lnTo>
                  <a:pt x="9525" y="76200"/>
                </a:lnTo>
                <a:lnTo>
                  <a:pt x="0" y="76200"/>
                </a:lnTo>
                <a:lnTo>
                  <a:pt x="0" y="66675"/>
                </a:lnTo>
                <a:lnTo>
                  <a:pt x="0" y="66675"/>
                </a:lnTo>
                <a:lnTo>
                  <a:pt x="0" y="666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5257800" y="2924175"/>
            <a:ext cx="171451" cy="142876"/>
          </a:xfrm>
          <a:custGeom>
            <a:avLst/>
            <a:gdLst/>
            <a:ahLst/>
            <a:cxnLst/>
            <a:rect l="0" t="0" r="0" b="0"/>
            <a:pathLst>
              <a:path w="228601" h="142876">
                <a:moveTo>
                  <a:pt x="0" y="0"/>
                </a:moveTo>
                <a:lnTo>
                  <a:pt x="9525" y="0"/>
                </a:lnTo>
                <a:lnTo>
                  <a:pt x="28575" y="0"/>
                </a:lnTo>
                <a:lnTo>
                  <a:pt x="47625" y="9525"/>
                </a:lnTo>
                <a:lnTo>
                  <a:pt x="66675" y="19050"/>
                </a:lnTo>
                <a:lnTo>
                  <a:pt x="85725" y="28575"/>
                </a:lnTo>
                <a:lnTo>
                  <a:pt x="104775" y="38100"/>
                </a:lnTo>
                <a:lnTo>
                  <a:pt x="123825" y="57150"/>
                </a:lnTo>
                <a:lnTo>
                  <a:pt x="152400" y="76200"/>
                </a:lnTo>
                <a:lnTo>
                  <a:pt x="171450" y="95250"/>
                </a:lnTo>
                <a:lnTo>
                  <a:pt x="190500" y="114300"/>
                </a:lnTo>
                <a:lnTo>
                  <a:pt x="228600" y="142875"/>
                </a:lnTo>
                <a:lnTo>
                  <a:pt x="228600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1478756" y="3819526"/>
            <a:ext cx="350045" cy="762001"/>
          </a:xfrm>
          <a:custGeom>
            <a:avLst/>
            <a:gdLst/>
            <a:ahLst/>
            <a:cxnLst/>
            <a:rect l="0" t="0" r="0" b="0"/>
            <a:pathLst>
              <a:path w="466726" h="762001">
                <a:moveTo>
                  <a:pt x="466725" y="742950"/>
                </a:moveTo>
                <a:lnTo>
                  <a:pt x="466725" y="742950"/>
                </a:lnTo>
                <a:lnTo>
                  <a:pt x="457200" y="742950"/>
                </a:lnTo>
                <a:lnTo>
                  <a:pt x="457200" y="752475"/>
                </a:lnTo>
                <a:lnTo>
                  <a:pt x="447675" y="752475"/>
                </a:lnTo>
                <a:lnTo>
                  <a:pt x="447675" y="752475"/>
                </a:lnTo>
                <a:lnTo>
                  <a:pt x="438150" y="752475"/>
                </a:lnTo>
                <a:lnTo>
                  <a:pt x="438150" y="762000"/>
                </a:lnTo>
                <a:lnTo>
                  <a:pt x="438150" y="752475"/>
                </a:lnTo>
                <a:lnTo>
                  <a:pt x="438150" y="752475"/>
                </a:lnTo>
                <a:lnTo>
                  <a:pt x="428625" y="762000"/>
                </a:lnTo>
                <a:lnTo>
                  <a:pt x="428625" y="762000"/>
                </a:lnTo>
                <a:lnTo>
                  <a:pt x="419100" y="752475"/>
                </a:lnTo>
                <a:lnTo>
                  <a:pt x="419100" y="752475"/>
                </a:lnTo>
                <a:lnTo>
                  <a:pt x="409575" y="742950"/>
                </a:lnTo>
                <a:lnTo>
                  <a:pt x="400050" y="742950"/>
                </a:lnTo>
                <a:lnTo>
                  <a:pt x="390525" y="733425"/>
                </a:lnTo>
                <a:lnTo>
                  <a:pt x="371475" y="723900"/>
                </a:lnTo>
                <a:lnTo>
                  <a:pt x="361950" y="704850"/>
                </a:lnTo>
                <a:lnTo>
                  <a:pt x="342900" y="695325"/>
                </a:lnTo>
                <a:lnTo>
                  <a:pt x="333375" y="676275"/>
                </a:lnTo>
                <a:lnTo>
                  <a:pt x="314325" y="666750"/>
                </a:lnTo>
                <a:lnTo>
                  <a:pt x="295275" y="638175"/>
                </a:lnTo>
                <a:lnTo>
                  <a:pt x="266700" y="628650"/>
                </a:lnTo>
                <a:lnTo>
                  <a:pt x="247650" y="609600"/>
                </a:lnTo>
                <a:lnTo>
                  <a:pt x="228600" y="581025"/>
                </a:lnTo>
                <a:lnTo>
                  <a:pt x="209550" y="561975"/>
                </a:lnTo>
                <a:lnTo>
                  <a:pt x="180975" y="533400"/>
                </a:lnTo>
                <a:lnTo>
                  <a:pt x="171450" y="514350"/>
                </a:lnTo>
                <a:lnTo>
                  <a:pt x="142875" y="485775"/>
                </a:lnTo>
                <a:lnTo>
                  <a:pt x="123825" y="466725"/>
                </a:lnTo>
                <a:lnTo>
                  <a:pt x="104775" y="428625"/>
                </a:lnTo>
                <a:lnTo>
                  <a:pt x="85725" y="409575"/>
                </a:lnTo>
                <a:lnTo>
                  <a:pt x="76200" y="381000"/>
                </a:lnTo>
                <a:lnTo>
                  <a:pt x="57150" y="352425"/>
                </a:lnTo>
                <a:lnTo>
                  <a:pt x="38100" y="314325"/>
                </a:lnTo>
                <a:lnTo>
                  <a:pt x="28575" y="285750"/>
                </a:lnTo>
                <a:lnTo>
                  <a:pt x="19050" y="247650"/>
                </a:lnTo>
                <a:lnTo>
                  <a:pt x="9525" y="209550"/>
                </a:lnTo>
                <a:lnTo>
                  <a:pt x="9525" y="171450"/>
                </a:lnTo>
                <a:lnTo>
                  <a:pt x="0" y="142875"/>
                </a:lnTo>
                <a:lnTo>
                  <a:pt x="0" y="104775"/>
                </a:lnTo>
                <a:lnTo>
                  <a:pt x="0" y="66675"/>
                </a:lnTo>
                <a:lnTo>
                  <a:pt x="0" y="3810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1428750" y="3790950"/>
            <a:ext cx="35720" cy="285751"/>
          </a:xfrm>
          <a:custGeom>
            <a:avLst/>
            <a:gdLst/>
            <a:ahLst/>
            <a:cxnLst/>
            <a:rect l="0" t="0" r="0" b="0"/>
            <a:pathLst>
              <a:path w="47626" h="285751">
                <a:moveTo>
                  <a:pt x="47625" y="0"/>
                </a:moveTo>
                <a:lnTo>
                  <a:pt x="38100" y="9525"/>
                </a:lnTo>
                <a:lnTo>
                  <a:pt x="28575" y="19050"/>
                </a:lnTo>
                <a:lnTo>
                  <a:pt x="19050" y="38100"/>
                </a:lnTo>
                <a:lnTo>
                  <a:pt x="19050" y="57150"/>
                </a:lnTo>
                <a:lnTo>
                  <a:pt x="19050" y="76200"/>
                </a:lnTo>
                <a:lnTo>
                  <a:pt x="9525" y="95250"/>
                </a:lnTo>
                <a:lnTo>
                  <a:pt x="9525" y="114300"/>
                </a:lnTo>
                <a:lnTo>
                  <a:pt x="9525" y="142875"/>
                </a:lnTo>
                <a:lnTo>
                  <a:pt x="0" y="161925"/>
                </a:lnTo>
                <a:lnTo>
                  <a:pt x="0" y="190500"/>
                </a:lnTo>
                <a:lnTo>
                  <a:pt x="0" y="209550"/>
                </a:lnTo>
                <a:lnTo>
                  <a:pt x="0" y="238125"/>
                </a:lnTo>
                <a:lnTo>
                  <a:pt x="9525" y="257175"/>
                </a:lnTo>
                <a:lnTo>
                  <a:pt x="19050" y="285750"/>
                </a:lnTo>
                <a:lnTo>
                  <a:pt x="19050" y="28575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2686050" y="3486150"/>
            <a:ext cx="335757" cy="752476"/>
          </a:xfrm>
          <a:custGeom>
            <a:avLst/>
            <a:gdLst/>
            <a:ahLst/>
            <a:cxnLst/>
            <a:rect l="0" t="0" r="0" b="0"/>
            <a:pathLst>
              <a:path w="447676" h="752476">
                <a:moveTo>
                  <a:pt x="0" y="742950"/>
                </a:moveTo>
                <a:lnTo>
                  <a:pt x="0" y="752475"/>
                </a:lnTo>
                <a:lnTo>
                  <a:pt x="9525" y="752475"/>
                </a:lnTo>
                <a:lnTo>
                  <a:pt x="19050" y="752475"/>
                </a:lnTo>
                <a:lnTo>
                  <a:pt x="28575" y="752475"/>
                </a:lnTo>
                <a:lnTo>
                  <a:pt x="38100" y="752475"/>
                </a:lnTo>
                <a:lnTo>
                  <a:pt x="38100" y="752475"/>
                </a:lnTo>
                <a:lnTo>
                  <a:pt x="57150" y="752475"/>
                </a:lnTo>
                <a:lnTo>
                  <a:pt x="66675" y="742950"/>
                </a:lnTo>
                <a:lnTo>
                  <a:pt x="76200" y="742950"/>
                </a:lnTo>
                <a:lnTo>
                  <a:pt x="85725" y="733425"/>
                </a:lnTo>
                <a:lnTo>
                  <a:pt x="104775" y="733425"/>
                </a:lnTo>
                <a:lnTo>
                  <a:pt x="114300" y="723900"/>
                </a:lnTo>
                <a:lnTo>
                  <a:pt x="123825" y="714375"/>
                </a:lnTo>
                <a:lnTo>
                  <a:pt x="133350" y="704850"/>
                </a:lnTo>
                <a:lnTo>
                  <a:pt x="152400" y="695325"/>
                </a:lnTo>
                <a:lnTo>
                  <a:pt x="161925" y="685800"/>
                </a:lnTo>
                <a:lnTo>
                  <a:pt x="171450" y="676275"/>
                </a:lnTo>
                <a:lnTo>
                  <a:pt x="180975" y="657225"/>
                </a:lnTo>
                <a:lnTo>
                  <a:pt x="200025" y="647700"/>
                </a:lnTo>
                <a:lnTo>
                  <a:pt x="219075" y="628650"/>
                </a:lnTo>
                <a:lnTo>
                  <a:pt x="228600" y="609600"/>
                </a:lnTo>
                <a:lnTo>
                  <a:pt x="247650" y="590550"/>
                </a:lnTo>
                <a:lnTo>
                  <a:pt x="257175" y="581025"/>
                </a:lnTo>
                <a:lnTo>
                  <a:pt x="276225" y="561975"/>
                </a:lnTo>
                <a:lnTo>
                  <a:pt x="295275" y="533400"/>
                </a:lnTo>
                <a:lnTo>
                  <a:pt x="314325" y="523875"/>
                </a:lnTo>
                <a:lnTo>
                  <a:pt x="333375" y="495300"/>
                </a:lnTo>
                <a:lnTo>
                  <a:pt x="342900" y="476250"/>
                </a:lnTo>
                <a:lnTo>
                  <a:pt x="361950" y="447675"/>
                </a:lnTo>
                <a:lnTo>
                  <a:pt x="371475" y="428625"/>
                </a:lnTo>
                <a:lnTo>
                  <a:pt x="390525" y="400050"/>
                </a:lnTo>
                <a:lnTo>
                  <a:pt x="409575" y="371475"/>
                </a:lnTo>
                <a:lnTo>
                  <a:pt x="419100" y="342900"/>
                </a:lnTo>
                <a:lnTo>
                  <a:pt x="419100" y="304800"/>
                </a:lnTo>
                <a:lnTo>
                  <a:pt x="428625" y="276225"/>
                </a:lnTo>
                <a:lnTo>
                  <a:pt x="438150" y="238125"/>
                </a:lnTo>
                <a:lnTo>
                  <a:pt x="447675" y="209550"/>
                </a:lnTo>
                <a:lnTo>
                  <a:pt x="447675" y="171450"/>
                </a:lnTo>
                <a:lnTo>
                  <a:pt x="447675" y="133350"/>
                </a:lnTo>
                <a:lnTo>
                  <a:pt x="447675" y="95250"/>
                </a:lnTo>
                <a:lnTo>
                  <a:pt x="447675" y="66675"/>
                </a:lnTo>
                <a:lnTo>
                  <a:pt x="438150" y="28575"/>
                </a:lnTo>
                <a:lnTo>
                  <a:pt x="438150" y="19050"/>
                </a:lnTo>
                <a:lnTo>
                  <a:pt x="438150" y="0"/>
                </a:lnTo>
                <a:lnTo>
                  <a:pt x="43815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2993232" y="3219450"/>
            <a:ext cx="100013" cy="142876"/>
          </a:xfrm>
          <a:custGeom>
            <a:avLst/>
            <a:gdLst/>
            <a:ahLst/>
            <a:cxnLst/>
            <a:rect l="0" t="0" r="0" b="0"/>
            <a:pathLst>
              <a:path w="133351" h="142876">
                <a:moveTo>
                  <a:pt x="0" y="38100"/>
                </a:moveTo>
                <a:lnTo>
                  <a:pt x="0" y="28575"/>
                </a:lnTo>
                <a:lnTo>
                  <a:pt x="9525" y="28575"/>
                </a:lnTo>
                <a:lnTo>
                  <a:pt x="19050" y="19050"/>
                </a:lnTo>
                <a:lnTo>
                  <a:pt x="28575" y="9525"/>
                </a:lnTo>
                <a:lnTo>
                  <a:pt x="38100" y="9525"/>
                </a:lnTo>
                <a:lnTo>
                  <a:pt x="47625" y="0"/>
                </a:lnTo>
                <a:lnTo>
                  <a:pt x="57150" y="0"/>
                </a:lnTo>
                <a:lnTo>
                  <a:pt x="66675" y="0"/>
                </a:lnTo>
                <a:lnTo>
                  <a:pt x="76200" y="0"/>
                </a:lnTo>
                <a:lnTo>
                  <a:pt x="85725" y="0"/>
                </a:lnTo>
                <a:lnTo>
                  <a:pt x="95250" y="0"/>
                </a:lnTo>
                <a:lnTo>
                  <a:pt x="104775" y="9525"/>
                </a:lnTo>
                <a:lnTo>
                  <a:pt x="114300" y="9525"/>
                </a:lnTo>
                <a:lnTo>
                  <a:pt x="114300" y="9525"/>
                </a:lnTo>
                <a:lnTo>
                  <a:pt x="123825" y="19050"/>
                </a:lnTo>
                <a:lnTo>
                  <a:pt x="123825" y="19050"/>
                </a:lnTo>
                <a:lnTo>
                  <a:pt x="123825" y="19050"/>
                </a:lnTo>
                <a:lnTo>
                  <a:pt x="133350" y="28575"/>
                </a:lnTo>
                <a:lnTo>
                  <a:pt x="133350" y="38100"/>
                </a:lnTo>
                <a:lnTo>
                  <a:pt x="123825" y="47625"/>
                </a:lnTo>
                <a:lnTo>
                  <a:pt x="123825" y="57150"/>
                </a:lnTo>
                <a:lnTo>
                  <a:pt x="123825" y="66675"/>
                </a:lnTo>
                <a:lnTo>
                  <a:pt x="114300" y="76200"/>
                </a:lnTo>
                <a:lnTo>
                  <a:pt x="114300" y="95250"/>
                </a:lnTo>
                <a:lnTo>
                  <a:pt x="114300" y="114300"/>
                </a:lnTo>
                <a:lnTo>
                  <a:pt x="104775" y="123825"/>
                </a:lnTo>
                <a:lnTo>
                  <a:pt x="104775" y="142875"/>
                </a:lnTo>
                <a:lnTo>
                  <a:pt x="104775" y="1428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26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7923" y="404664"/>
            <a:ext cx="8229600" cy="1143000"/>
          </a:xfrm>
        </p:spPr>
        <p:txBody>
          <a:bodyPr/>
          <a:lstStyle/>
          <a:p>
            <a:r>
              <a:rPr lang="en-GB" sz="8800" dirty="0" smtClean="0"/>
              <a:t>Drainage Basin</a:t>
            </a:r>
            <a:endParaRPr lang="en-GB" sz="8800" dirty="0"/>
          </a:p>
        </p:txBody>
      </p:sp>
      <p:sp>
        <p:nvSpPr>
          <p:cNvPr id="16386" name="AutoShape 2" descr="Image result for ri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79790"/>
            <a:ext cx="5184576" cy="472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98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What is a drainage basin?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A drainage basin is an area of land that a river starts and </a:t>
            </a:r>
            <a:r>
              <a:rPr lang="en-GB" dirty="0" smtClean="0">
                <a:latin typeface="Century Gothic" panose="020B0502020202020204" pitchFamily="34" charset="0"/>
              </a:rPr>
              <a:t>ends </a:t>
            </a:r>
            <a:r>
              <a:rPr lang="en-GB" dirty="0">
                <a:latin typeface="Century Gothic" panose="020B0502020202020204" pitchFamily="34" charset="0"/>
              </a:rPr>
              <a:t>(where the river collects it water from</a:t>
            </a:r>
            <a:r>
              <a:rPr lang="en-GB" dirty="0" smtClean="0">
                <a:latin typeface="Century Gothic" panose="020B0502020202020204" pitchFamily="34" charset="0"/>
              </a:rPr>
              <a:t>).</a:t>
            </a: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Century Gothic" panose="020B0502020202020204" pitchFamily="34" charset="0"/>
              </a:rPr>
              <a:t>There </a:t>
            </a:r>
            <a:r>
              <a:rPr lang="en-GB" dirty="0">
                <a:latin typeface="Century Gothic" panose="020B0502020202020204" pitchFamily="34" charset="0"/>
              </a:rPr>
              <a:t>are many </a:t>
            </a:r>
            <a:r>
              <a:rPr lang="en-GB" dirty="0" smtClean="0">
                <a:latin typeface="Century Gothic" panose="020B0502020202020204" pitchFamily="34" charset="0"/>
              </a:rPr>
              <a:t>features </a:t>
            </a:r>
            <a:r>
              <a:rPr lang="en-GB" dirty="0">
                <a:latin typeface="Century Gothic" panose="020B0502020202020204" pitchFamily="34" charset="0"/>
              </a:rPr>
              <a:t>to the drainage basin which lead the river from its start to its </a:t>
            </a:r>
            <a:r>
              <a:rPr lang="en-GB" dirty="0" smtClean="0">
                <a:latin typeface="Century Gothic" panose="020B0502020202020204" pitchFamily="34" charset="0"/>
              </a:rPr>
              <a:t>end.</a:t>
            </a: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33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-18403"/>
            <a:ext cx="739546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539423"/>
            <a:ext cx="12241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419872" y="2060848"/>
            <a:ext cx="151216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508104" y="4869160"/>
            <a:ext cx="12241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220072" y="3933056"/>
            <a:ext cx="1512168" cy="3254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599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River Basin Vocab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80928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Source – where a river starts (in hills/mountains)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Drainage basin – area a river collects its water from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Watershed – the dividing line between drainage basins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Tributary river – smaller rivers joining onto main river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Confluence – where a smaller river joins a bigger one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Channel – the route river takes to the sea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Load – the material rivers carry (rocks, stones, gravel)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Mouth – the end of the river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10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00" y="-52715"/>
            <a:ext cx="428625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750" y="3327018"/>
            <a:ext cx="3786188" cy="335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932040" y="476672"/>
            <a:ext cx="248497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entury Gothic" panose="020B0502020202020204" pitchFamily="34" charset="0"/>
              </a:rPr>
              <a:t>Source</a:t>
            </a:r>
            <a:endParaRPr lang="en-GB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30508" y="1721452"/>
            <a:ext cx="44676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Rivers start at the tops of hills, usually as boggy marsh land</a:t>
            </a:r>
            <a:endParaRPr lang="en-GB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79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6700"/>
            <a:ext cx="8883440" cy="589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005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5" descr="9k="/>
          <p:cNvSpPr>
            <a:spLocks noChangeAspect="1" noChangeArrowheads="1"/>
          </p:cNvSpPr>
          <p:nvPr/>
        </p:nvSpPr>
        <p:spPr bwMode="auto">
          <a:xfrm>
            <a:off x="3686175" y="2476500"/>
            <a:ext cx="17716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363" name="AutoShape 7" descr="9k="/>
          <p:cNvSpPr>
            <a:spLocks noChangeAspect="1" noChangeArrowheads="1"/>
          </p:cNvSpPr>
          <p:nvPr/>
        </p:nvSpPr>
        <p:spPr bwMode="auto">
          <a:xfrm>
            <a:off x="3686175" y="2476500"/>
            <a:ext cx="17716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15364" name="Picture 11" descr="tri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80" y="401620"/>
            <a:ext cx="3109042" cy="334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3" descr="ANd9GcT153RN2mNw03jiwTmW4GC1rgXEM1Q1YfRsqoSJqV_6oXBPOHM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509" y="3160093"/>
            <a:ext cx="3861197" cy="340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148553" y="740262"/>
            <a:ext cx="305564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entury Gothic" panose="020B0502020202020204" pitchFamily="34" charset="0"/>
              </a:rPr>
              <a:t>Tributary</a:t>
            </a:r>
            <a:endParaRPr lang="en-GB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0508" y="1721452"/>
            <a:ext cx="4467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A smaller river that leads onto a larger river</a:t>
            </a:r>
            <a:endParaRPr lang="en-GB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705" y="3971361"/>
            <a:ext cx="2857500" cy="254000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473273" y="3012281"/>
            <a:ext cx="17861" cy="23814"/>
          </a:xfrm>
          <a:custGeom>
            <a:avLst/>
            <a:gdLst/>
            <a:ahLst/>
            <a:cxnLst/>
            <a:rect l="0" t="0" r="0" b="0"/>
            <a:pathLst>
              <a:path w="23814" h="23814">
                <a:moveTo>
                  <a:pt x="23813" y="23813"/>
                </a:moveTo>
                <a:lnTo>
                  <a:pt x="11907" y="23813"/>
                </a:lnTo>
                <a:lnTo>
                  <a:pt x="11907" y="23813"/>
                </a:lnTo>
                <a:lnTo>
                  <a:pt x="0" y="23813"/>
                </a:lnTo>
                <a:lnTo>
                  <a:pt x="0" y="23813"/>
                </a:lnTo>
                <a:lnTo>
                  <a:pt x="0" y="11907"/>
                </a:lnTo>
                <a:lnTo>
                  <a:pt x="0" y="11907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491133" y="2988470"/>
            <a:ext cx="17860" cy="23813"/>
          </a:xfrm>
          <a:custGeom>
            <a:avLst/>
            <a:gdLst/>
            <a:ahLst/>
            <a:cxnLst/>
            <a:rect l="0" t="0" r="0" b="0"/>
            <a:pathLst>
              <a:path w="23813" h="23813">
                <a:moveTo>
                  <a:pt x="23812" y="11906"/>
                </a:moveTo>
                <a:lnTo>
                  <a:pt x="11906" y="11906"/>
                </a:lnTo>
                <a:lnTo>
                  <a:pt x="11906" y="23812"/>
                </a:lnTo>
                <a:lnTo>
                  <a:pt x="11906" y="23812"/>
                </a:lnTo>
                <a:lnTo>
                  <a:pt x="0" y="23812"/>
                </a:lnTo>
                <a:lnTo>
                  <a:pt x="0" y="11906"/>
                </a:lnTo>
                <a:lnTo>
                  <a:pt x="0" y="1190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 2"/>
          <p:cNvSpPr/>
          <p:nvPr/>
        </p:nvSpPr>
        <p:spPr>
          <a:xfrm>
            <a:off x="2514600" y="2686050"/>
            <a:ext cx="692945" cy="200026"/>
          </a:xfrm>
          <a:custGeom>
            <a:avLst/>
            <a:gdLst/>
            <a:ahLst/>
            <a:cxnLst/>
            <a:rect l="0" t="0" r="0" b="0"/>
            <a:pathLst>
              <a:path w="923926" h="200026">
                <a:moveTo>
                  <a:pt x="38100" y="0"/>
                </a:moveTo>
                <a:lnTo>
                  <a:pt x="38100" y="0"/>
                </a:lnTo>
                <a:lnTo>
                  <a:pt x="28575" y="9525"/>
                </a:lnTo>
                <a:lnTo>
                  <a:pt x="19050" y="9525"/>
                </a:lnTo>
                <a:lnTo>
                  <a:pt x="19050" y="9525"/>
                </a:lnTo>
                <a:lnTo>
                  <a:pt x="9525" y="19050"/>
                </a:lnTo>
                <a:lnTo>
                  <a:pt x="9525" y="19050"/>
                </a:lnTo>
                <a:lnTo>
                  <a:pt x="9525" y="19050"/>
                </a:lnTo>
                <a:lnTo>
                  <a:pt x="9525" y="19050"/>
                </a:lnTo>
                <a:lnTo>
                  <a:pt x="9525" y="28575"/>
                </a:lnTo>
                <a:lnTo>
                  <a:pt x="0" y="19050"/>
                </a:lnTo>
                <a:lnTo>
                  <a:pt x="0" y="19050"/>
                </a:lnTo>
                <a:lnTo>
                  <a:pt x="0" y="28575"/>
                </a:lnTo>
                <a:lnTo>
                  <a:pt x="0" y="28575"/>
                </a:lnTo>
                <a:lnTo>
                  <a:pt x="0" y="19050"/>
                </a:lnTo>
                <a:lnTo>
                  <a:pt x="0" y="28575"/>
                </a:lnTo>
                <a:lnTo>
                  <a:pt x="0" y="28575"/>
                </a:lnTo>
                <a:lnTo>
                  <a:pt x="0" y="19050"/>
                </a:lnTo>
                <a:lnTo>
                  <a:pt x="0" y="28575"/>
                </a:lnTo>
                <a:lnTo>
                  <a:pt x="0" y="28575"/>
                </a:lnTo>
                <a:lnTo>
                  <a:pt x="0" y="28575"/>
                </a:lnTo>
                <a:lnTo>
                  <a:pt x="9525" y="28575"/>
                </a:lnTo>
                <a:lnTo>
                  <a:pt x="9525" y="38100"/>
                </a:lnTo>
                <a:lnTo>
                  <a:pt x="9525" y="38100"/>
                </a:lnTo>
                <a:lnTo>
                  <a:pt x="19050" y="38100"/>
                </a:lnTo>
                <a:lnTo>
                  <a:pt x="19050" y="38100"/>
                </a:lnTo>
                <a:lnTo>
                  <a:pt x="28575" y="47625"/>
                </a:lnTo>
                <a:lnTo>
                  <a:pt x="28575" y="47625"/>
                </a:lnTo>
                <a:lnTo>
                  <a:pt x="38100" y="47625"/>
                </a:lnTo>
                <a:lnTo>
                  <a:pt x="38100" y="47625"/>
                </a:lnTo>
                <a:lnTo>
                  <a:pt x="47625" y="47625"/>
                </a:lnTo>
                <a:lnTo>
                  <a:pt x="57150" y="57150"/>
                </a:lnTo>
                <a:lnTo>
                  <a:pt x="76200" y="57150"/>
                </a:lnTo>
                <a:lnTo>
                  <a:pt x="76200" y="57150"/>
                </a:lnTo>
                <a:lnTo>
                  <a:pt x="85725" y="57150"/>
                </a:lnTo>
                <a:lnTo>
                  <a:pt x="95250" y="57150"/>
                </a:lnTo>
                <a:lnTo>
                  <a:pt x="114300" y="57150"/>
                </a:lnTo>
                <a:lnTo>
                  <a:pt x="123825" y="57150"/>
                </a:lnTo>
                <a:lnTo>
                  <a:pt x="133350" y="66675"/>
                </a:lnTo>
                <a:lnTo>
                  <a:pt x="142875" y="66675"/>
                </a:lnTo>
                <a:lnTo>
                  <a:pt x="161925" y="66675"/>
                </a:lnTo>
                <a:lnTo>
                  <a:pt x="171450" y="76200"/>
                </a:lnTo>
                <a:lnTo>
                  <a:pt x="180975" y="76200"/>
                </a:lnTo>
                <a:lnTo>
                  <a:pt x="200025" y="76200"/>
                </a:lnTo>
                <a:lnTo>
                  <a:pt x="209550" y="76200"/>
                </a:lnTo>
                <a:lnTo>
                  <a:pt x="219075" y="85725"/>
                </a:lnTo>
                <a:lnTo>
                  <a:pt x="238125" y="76200"/>
                </a:lnTo>
                <a:lnTo>
                  <a:pt x="247650" y="85725"/>
                </a:lnTo>
                <a:lnTo>
                  <a:pt x="266700" y="85725"/>
                </a:lnTo>
                <a:lnTo>
                  <a:pt x="276225" y="85725"/>
                </a:lnTo>
                <a:lnTo>
                  <a:pt x="295275" y="85725"/>
                </a:lnTo>
                <a:lnTo>
                  <a:pt x="304800" y="95250"/>
                </a:lnTo>
                <a:lnTo>
                  <a:pt x="323850" y="95250"/>
                </a:lnTo>
                <a:lnTo>
                  <a:pt x="333375" y="95250"/>
                </a:lnTo>
                <a:lnTo>
                  <a:pt x="352425" y="95250"/>
                </a:lnTo>
                <a:lnTo>
                  <a:pt x="361950" y="104775"/>
                </a:lnTo>
                <a:lnTo>
                  <a:pt x="381000" y="104775"/>
                </a:lnTo>
                <a:lnTo>
                  <a:pt x="390525" y="104775"/>
                </a:lnTo>
                <a:lnTo>
                  <a:pt x="409575" y="104775"/>
                </a:lnTo>
                <a:lnTo>
                  <a:pt x="419100" y="104775"/>
                </a:lnTo>
                <a:lnTo>
                  <a:pt x="428625" y="104775"/>
                </a:lnTo>
                <a:lnTo>
                  <a:pt x="447675" y="114300"/>
                </a:lnTo>
                <a:lnTo>
                  <a:pt x="457200" y="114300"/>
                </a:lnTo>
                <a:lnTo>
                  <a:pt x="476250" y="114300"/>
                </a:lnTo>
                <a:lnTo>
                  <a:pt x="485775" y="123825"/>
                </a:lnTo>
                <a:lnTo>
                  <a:pt x="504825" y="123825"/>
                </a:lnTo>
                <a:lnTo>
                  <a:pt x="514350" y="123825"/>
                </a:lnTo>
                <a:lnTo>
                  <a:pt x="523875" y="133350"/>
                </a:lnTo>
                <a:lnTo>
                  <a:pt x="542925" y="133350"/>
                </a:lnTo>
                <a:lnTo>
                  <a:pt x="552450" y="133350"/>
                </a:lnTo>
                <a:lnTo>
                  <a:pt x="561975" y="142875"/>
                </a:lnTo>
                <a:lnTo>
                  <a:pt x="581025" y="142875"/>
                </a:lnTo>
                <a:lnTo>
                  <a:pt x="590550" y="142875"/>
                </a:lnTo>
                <a:lnTo>
                  <a:pt x="600075" y="142875"/>
                </a:lnTo>
                <a:lnTo>
                  <a:pt x="619125" y="152400"/>
                </a:lnTo>
                <a:lnTo>
                  <a:pt x="628650" y="152400"/>
                </a:lnTo>
                <a:lnTo>
                  <a:pt x="647700" y="152400"/>
                </a:lnTo>
                <a:lnTo>
                  <a:pt x="657225" y="152400"/>
                </a:lnTo>
                <a:lnTo>
                  <a:pt x="666750" y="161925"/>
                </a:lnTo>
                <a:lnTo>
                  <a:pt x="676275" y="161925"/>
                </a:lnTo>
                <a:lnTo>
                  <a:pt x="695325" y="161925"/>
                </a:lnTo>
                <a:lnTo>
                  <a:pt x="704850" y="161925"/>
                </a:lnTo>
                <a:lnTo>
                  <a:pt x="714375" y="161925"/>
                </a:lnTo>
                <a:lnTo>
                  <a:pt x="723900" y="161925"/>
                </a:lnTo>
                <a:lnTo>
                  <a:pt x="733425" y="171450"/>
                </a:lnTo>
                <a:lnTo>
                  <a:pt x="742950" y="171450"/>
                </a:lnTo>
                <a:lnTo>
                  <a:pt x="752475" y="171450"/>
                </a:lnTo>
                <a:lnTo>
                  <a:pt x="762000" y="171450"/>
                </a:lnTo>
                <a:lnTo>
                  <a:pt x="771525" y="171450"/>
                </a:lnTo>
                <a:lnTo>
                  <a:pt x="781050" y="171450"/>
                </a:lnTo>
                <a:lnTo>
                  <a:pt x="790575" y="180975"/>
                </a:lnTo>
                <a:lnTo>
                  <a:pt x="790575" y="180975"/>
                </a:lnTo>
                <a:lnTo>
                  <a:pt x="800100" y="180975"/>
                </a:lnTo>
                <a:lnTo>
                  <a:pt x="809625" y="180975"/>
                </a:lnTo>
                <a:lnTo>
                  <a:pt x="819150" y="180975"/>
                </a:lnTo>
                <a:lnTo>
                  <a:pt x="819150" y="180975"/>
                </a:lnTo>
                <a:lnTo>
                  <a:pt x="828675" y="180975"/>
                </a:lnTo>
                <a:lnTo>
                  <a:pt x="838200" y="180975"/>
                </a:lnTo>
                <a:lnTo>
                  <a:pt x="838200" y="180975"/>
                </a:lnTo>
                <a:lnTo>
                  <a:pt x="838200" y="180975"/>
                </a:lnTo>
                <a:lnTo>
                  <a:pt x="847725" y="190500"/>
                </a:lnTo>
                <a:lnTo>
                  <a:pt x="847725" y="190500"/>
                </a:lnTo>
                <a:lnTo>
                  <a:pt x="847725" y="180975"/>
                </a:lnTo>
                <a:lnTo>
                  <a:pt x="847725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90500"/>
                </a:lnTo>
                <a:lnTo>
                  <a:pt x="857250" y="180975"/>
                </a:lnTo>
                <a:lnTo>
                  <a:pt x="847725" y="180975"/>
                </a:lnTo>
                <a:lnTo>
                  <a:pt x="847725" y="190500"/>
                </a:lnTo>
                <a:lnTo>
                  <a:pt x="847725" y="180975"/>
                </a:lnTo>
                <a:lnTo>
                  <a:pt x="838200" y="180975"/>
                </a:lnTo>
                <a:lnTo>
                  <a:pt x="838200" y="180975"/>
                </a:lnTo>
                <a:lnTo>
                  <a:pt x="838200" y="180975"/>
                </a:lnTo>
                <a:lnTo>
                  <a:pt x="838200" y="180975"/>
                </a:lnTo>
                <a:lnTo>
                  <a:pt x="828675" y="180975"/>
                </a:lnTo>
                <a:lnTo>
                  <a:pt x="819150" y="180975"/>
                </a:lnTo>
                <a:lnTo>
                  <a:pt x="819150" y="180975"/>
                </a:lnTo>
                <a:lnTo>
                  <a:pt x="809625" y="180975"/>
                </a:lnTo>
                <a:lnTo>
                  <a:pt x="800100" y="190500"/>
                </a:lnTo>
                <a:lnTo>
                  <a:pt x="790575" y="190500"/>
                </a:lnTo>
                <a:lnTo>
                  <a:pt x="790575" y="190500"/>
                </a:lnTo>
                <a:lnTo>
                  <a:pt x="771525" y="190500"/>
                </a:lnTo>
                <a:lnTo>
                  <a:pt x="762000" y="190500"/>
                </a:lnTo>
                <a:lnTo>
                  <a:pt x="752475" y="190500"/>
                </a:lnTo>
                <a:lnTo>
                  <a:pt x="742950" y="190500"/>
                </a:lnTo>
                <a:lnTo>
                  <a:pt x="733425" y="190500"/>
                </a:lnTo>
                <a:lnTo>
                  <a:pt x="723900" y="190500"/>
                </a:lnTo>
                <a:lnTo>
                  <a:pt x="714375" y="190500"/>
                </a:lnTo>
                <a:lnTo>
                  <a:pt x="695325" y="200025"/>
                </a:lnTo>
                <a:lnTo>
                  <a:pt x="685800" y="190500"/>
                </a:lnTo>
                <a:lnTo>
                  <a:pt x="676275" y="190500"/>
                </a:lnTo>
                <a:lnTo>
                  <a:pt x="657225" y="190500"/>
                </a:lnTo>
                <a:lnTo>
                  <a:pt x="647700" y="190500"/>
                </a:lnTo>
                <a:lnTo>
                  <a:pt x="638175" y="190500"/>
                </a:lnTo>
                <a:lnTo>
                  <a:pt x="628650" y="190500"/>
                </a:lnTo>
                <a:lnTo>
                  <a:pt x="619125" y="180975"/>
                </a:lnTo>
                <a:lnTo>
                  <a:pt x="600075" y="180975"/>
                </a:lnTo>
                <a:lnTo>
                  <a:pt x="600075" y="180975"/>
                </a:lnTo>
                <a:lnTo>
                  <a:pt x="581025" y="180975"/>
                </a:lnTo>
                <a:lnTo>
                  <a:pt x="571500" y="171450"/>
                </a:lnTo>
                <a:lnTo>
                  <a:pt x="571500" y="171450"/>
                </a:lnTo>
                <a:lnTo>
                  <a:pt x="561975" y="171450"/>
                </a:lnTo>
                <a:lnTo>
                  <a:pt x="552450" y="161925"/>
                </a:lnTo>
                <a:lnTo>
                  <a:pt x="542925" y="161925"/>
                </a:lnTo>
                <a:lnTo>
                  <a:pt x="542925" y="152400"/>
                </a:lnTo>
                <a:lnTo>
                  <a:pt x="533400" y="152400"/>
                </a:lnTo>
                <a:lnTo>
                  <a:pt x="533400" y="142875"/>
                </a:lnTo>
                <a:lnTo>
                  <a:pt x="533400" y="142875"/>
                </a:lnTo>
                <a:lnTo>
                  <a:pt x="523875" y="142875"/>
                </a:lnTo>
                <a:lnTo>
                  <a:pt x="523875" y="133350"/>
                </a:lnTo>
                <a:lnTo>
                  <a:pt x="523875" y="133350"/>
                </a:lnTo>
                <a:lnTo>
                  <a:pt x="523875" y="133350"/>
                </a:lnTo>
                <a:lnTo>
                  <a:pt x="523875" y="123825"/>
                </a:lnTo>
                <a:lnTo>
                  <a:pt x="523875" y="123825"/>
                </a:lnTo>
                <a:lnTo>
                  <a:pt x="523875" y="123825"/>
                </a:lnTo>
                <a:lnTo>
                  <a:pt x="533400" y="123825"/>
                </a:lnTo>
                <a:lnTo>
                  <a:pt x="533400" y="114300"/>
                </a:lnTo>
                <a:lnTo>
                  <a:pt x="533400" y="114300"/>
                </a:lnTo>
                <a:lnTo>
                  <a:pt x="542925" y="114300"/>
                </a:lnTo>
                <a:lnTo>
                  <a:pt x="542925" y="104775"/>
                </a:lnTo>
                <a:lnTo>
                  <a:pt x="552450" y="104775"/>
                </a:lnTo>
                <a:lnTo>
                  <a:pt x="552450" y="104775"/>
                </a:lnTo>
                <a:lnTo>
                  <a:pt x="561975" y="104775"/>
                </a:lnTo>
                <a:lnTo>
                  <a:pt x="571500" y="104775"/>
                </a:lnTo>
                <a:lnTo>
                  <a:pt x="581025" y="104775"/>
                </a:lnTo>
                <a:lnTo>
                  <a:pt x="590550" y="104775"/>
                </a:lnTo>
                <a:lnTo>
                  <a:pt x="600075" y="104775"/>
                </a:lnTo>
                <a:lnTo>
                  <a:pt x="609600" y="104775"/>
                </a:lnTo>
                <a:lnTo>
                  <a:pt x="619125" y="104775"/>
                </a:lnTo>
                <a:lnTo>
                  <a:pt x="628650" y="104775"/>
                </a:lnTo>
                <a:lnTo>
                  <a:pt x="647700" y="104775"/>
                </a:lnTo>
                <a:lnTo>
                  <a:pt x="647700" y="104775"/>
                </a:lnTo>
                <a:lnTo>
                  <a:pt x="666750" y="104775"/>
                </a:lnTo>
                <a:lnTo>
                  <a:pt x="676275" y="114300"/>
                </a:lnTo>
                <a:lnTo>
                  <a:pt x="685800" y="114300"/>
                </a:lnTo>
                <a:lnTo>
                  <a:pt x="695325" y="114300"/>
                </a:lnTo>
                <a:lnTo>
                  <a:pt x="714375" y="123825"/>
                </a:lnTo>
                <a:lnTo>
                  <a:pt x="723900" y="123825"/>
                </a:lnTo>
                <a:lnTo>
                  <a:pt x="733425" y="123825"/>
                </a:lnTo>
                <a:lnTo>
                  <a:pt x="742950" y="123825"/>
                </a:lnTo>
                <a:lnTo>
                  <a:pt x="752475" y="123825"/>
                </a:lnTo>
                <a:lnTo>
                  <a:pt x="762000" y="123825"/>
                </a:lnTo>
                <a:lnTo>
                  <a:pt x="771525" y="123825"/>
                </a:lnTo>
                <a:lnTo>
                  <a:pt x="790575" y="133350"/>
                </a:lnTo>
                <a:lnTo>
                  <a:pt x="800100" y="133350"/>
                </a:lnTo>
                <a:lnTo>
                  <a:pt x="809625" y="133350"/>
                </a:lnTo>
                <a:lnTo>
                  <a:pt x="819150" y="133350"/>
                </a:lnTo>
                <a:lnTo>
                  <a:pt x="828675" y="142875"/>
                </a:lnTo>
                <a:lnTo>
                  <a:pt x="838200" y="142875"/>
                </a:lnTo>
                <a:lnTo>
                  <a:pt x="847725" y="142875"/>
                </a:lnTo>
                <a:lnTo>
                  <a:pt x="857250" y="142875"/>
                </a:lnTo>
                <a:lnTo>
                  <a:pt x="857250" y="142875"/>
                </a:lnTo>
                <a:lnTo>
                  <a:pt x="866775" y="142875"/>
                </a:lnTo>
                <a:lnTo>
                  <a:pt x="876300" y="152400"/>
                </a:lnTo>
                <a:lnTo>
                  <a:pt x="885825" y="152400"/>
                </a:lnTo>
                <a:lnTo>
                  <a:pt x="885825" y="152400"/>
                </a:lnTo>
                <a:lnTo>
                  <a:pt x="895350" y="152400"/>
                </a:lnTo>
                <a:lnTo>
                  <a:pt x="904875" y="152400"/>
                </a:lnTo>
                <a:lnTo>
                  <a:pt x="923925" y="161925"/>
                </a:lnTo>
                <a:lnTo>
                  <a:pt x="923925" y="1619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 3"/>
          <p:cNvSpPr/>
          <p:nvPr/>
        </p:nvSpPr>
        <p:spPr>
          <a:xfrm>
            <a:off x="7186613" y="2809876"/>
            <a:ext cx="1" cy="1"/>
          </a:xfrm>
          <a:custGeom>
            <a:avLst/>
            <a:gdLst/>
            <a:ahLst/>
            <a:cxnLst/>
            <a:rect l="0" t="0" r="0" b="0"/>
            <a:pathLst>
              <a:path w="1" h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shade val="80000"/>
                    <a:lumMod val="90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25400" dist="35921" dir="2699988">
                    <a:srgbClr val="808080">
                      <a:alpha val="60000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7179469" y="2762250"/>
            <a:ext cx="7145" cy="9526"/>
          </a:xfrm>
          <a:custGeom>
            <a:avLst/>
            <a:gdLst/>
            <a:ahLst/>
            <a:cxnLst/>
            <a:rect l="0" t="0" r="0" b="0"/>
            <a:pathLst>
              <a:path w="9526" h="9526">
                <a:moveTo>
                  <a:pt x="0" y="9525"/>
                </a:moveTo>
                <a:lnTo>
                  <a:pt x="0" y="0"/>
                </a:lnTo>
                <a:lnTo>
                  <a:pt x="0" y="9525"/>
                </a:lnTo>
                <a:lnTo>
                  <a:pt x="0" y="9525"/>
                </a:lnTo>
                <a:lnTo>
                  <a:pt x="9525" y="9525"/>
                </a:lnTo>
                <a:lnTo>
                  <a:pt x="9525" y="952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93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ANd9GcTRFeMMMqEP3ZDlWzKrGRhraDBB2t6usGJT30jLUS8Dq0S2NYv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3320654" cy="331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7" descr="ANd9GcRM3dnxgGWDgh8Wzx9PMTcCPcIfgfdArJiDyNy2nzcIudUSXKvkY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653" y="3284540"/>
            <a:ext cx="3537347" cy="353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9" descr="ANd9GcRrl5bGKr46kaLnex4FGK-vVEyhYXvhczDf0IjSHLL9SVcL9OP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284540"/>
            <a:ext cx="3320654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9" name="Line 11"/>
          <p:cNvSpPr>
            <a:spLocks noChangeShapeType="1"/>
          </p:cNvSpPr>
          <p:nvPr/>
        </p:nvSpPr>
        <p:spPr bwMode="auto">
          <a:xfrm flipH="1">
            <a:off x="2627710" y="1155703"/>
            <a:ext cx="1835944" cy="25717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00" name="Line 12"/>
          <p:cNvSpPr>
            <a:spLocks noChangeShapeType="1"/>
          </p:cNvSpPr>
          <p:nvPr/>
        </p:nvSpPr>
        <p:spPr bwMode="auto">
          <a:xfrm flipH="1">
            <a:off x="2357438" y="3284539"/>
            <a:ext cx="2106215" cy="2160586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01" name="Line 13"/>
          <p:cNvSpPr>
            <a:spLocks noChangeShapeType="1"/>
          </p:cNvSpPr>
          <p:nvPr/>
        </p:nvSpPr>
        <p:spPr bwMode="auto">
          <a:xfrm>
            <a:off x="5678090" y="3316288"/>
            <a:ext cx="567929" cy="2560637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968925" y="151792"/>
            <a:ext cx="50292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entury Gothic" panose="020B0502020202020204" pitchFamily="34" charset="0"/>
              </a:rPr>
              <a:t>Confluence point</a:t>
            </a:r>
            <a:endParaRPr lang="en-GB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30508" y="1721452"/>
            <a:ext cx="4467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entury Gothic" panose="020B0502020202020204" pitchFamily="34" charset="0"/>
              </a:rPr>
              <a:t>W</a:t>
            </a:r>
            <a:r>
              <a:rPr lang="en-GB" sz="2800" dirty="0" smtClean="0">
                <a:latin typeface="Century Gothic" panose="020B0502020202020204" pitchFamily="34" charset="0"/>
              </a:rPr>
              <a:t>here a tributary joins the main river</a:t>
            </a:r>
            <a:endParaRPr lang="en-GB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62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12300" grpId="0" animBg="1"/>
      <p:bldP spid="1230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44121" y="582672"/>
            <a:ext cx="474681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entury Gothic" panose="020B0502020202020204" pitchFamily="34" charset="0"/>
              </a:rPr>
              <a:t>River channel</a:t>
            </a:r>
            <a:endParaRPr lang="en-GB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30508" y="1721451"/>
            <a:ext cx="4467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The route that the river follows</a:t>
            </a:r>
            <a:endParaRPr lang="en-GB" sz="28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7" y="377720"/>
            <a:ext cx="3926402" cy="34765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707" y="2752726"/>
            <a:ext cx="4107656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0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ANd9GcQ5j8hwaSmEnQMoPPygo30ON7dFcjNbCDVNR4Z4ssiL0fMfjH5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72" y="555078"/>
            <a:ext cx="3780234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7" descr="ANd9GcQ-qsTSRUEr-ZShzlKEdV0xhY6rwCdhjzoB_HmUtKo6t3ZGYn441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843" y="4149727"/>
            <a:ext cx="3526631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067574" y="555079"/>
            <a:ext cx="353814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entury Gothic" panose="020B0502020202020204" pitchFamily="34" charset="0"/>
              </a:rPr>
              <a:t>River load</a:t>
            </a:r>
            <a:endParaRPr lang="en-GB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30508" y="1721452"/>
            <a:ext cx="44676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Material that the river carries as it moves – rock, boulders, sand</a:t>
            </a:r>
            <a:endParaRPr lang="en-GB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49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7" descr="ANd9GcRrokURG2YCNR5lt87BdVbUtZeznC02NoSqq0N9YehRg8Ux7bQo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4" y="295897"/>
            <a:ext cx="3901966" cy="4325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9" descr="ANd9GcTXZYecdcmXrZeQytR8KzdRJDhgyHnVYnSP0WwgWtN44VREFoeIL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940" y="3217796"/>
            <a:ext cx="3841243" cy="327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217953" y="569514"/>
            <a:ext cx="411523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entury Gothic" panose="020B0502020202020204" pitchFamily="34" charset="0"/>
              </a:rPr>
              <a:t>River mouth</a:t>
            </a:r>
            <a:endParaRPr lang="en-GB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29498" y="1800280"/>
            <a:ext cx="4467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Where the river ends and meets the sea</a:t>
            </a:r>
            <a:endParaRPr lang="en-GB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9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487" y="667450"/>
            <a:ext cx="5715000" cy="5054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64381" y="1960556"/>
            <a:ext cx="20900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The Nile meeting the Mediterranean sea</a:t>
            </a:r>
            <a:endParaRPr lang="en-GB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13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Complete table…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1444777"/>
              </p:ext>
            </p:extLst>
          </p:nvPr>
        </p:nvGraphicFramePr>
        <p:xfrm>
          <a:off x="179512" y="1628800"/>
          <a:ext cx="8784976" cy="430755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3676969819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3684462677"/>
                    </a:ext>
                  </a:extLst>
                </a:gridCol>
              </a:tblGrid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Feature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Definition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21786"/>
                  </a:ext>
                </a:extLst>
              </a:tr>
              <a:tr h="564885">
                <a:tc>
                  <a:txBody>
                    <a:bodyPr/>
                    <a:lstStyle/>
                    <a:p>
                      <a:r>
                        <a:rPr lang="en-GB" dirty="0" smtClean="0"/>
                        <a:t>Source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Start of a river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34731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Drainage</a:t>
                      </a:r>
                      <a:r>
                        <a:rPr lang="en-GB" baseline="0" dirty="0" smtClean="0"/>
                        <a:t> Basin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Area a</a:t>
                      </a:r>
                      <a:r>
                        <a:rPr lang="en-GB" baseline="0" dirty="0" smtClean="0"/>
                        <a:t> river collects its water from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31706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Watershed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Dividing line between drainage</a:t>
                      </a:r>
                      <a:r>
                        <a:rPr lang="en-GB" baseline="0" dirty="0" smtClean="0"/>
                        <a:t> basins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643038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Tributary River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Smaller River that joins</a:t>
                      </a:r>
                      <a:r>
                        <a:rPr lang="en-GB" baseline="0" dirty="0" smtClean="0"/>
                        <a:t> a bigger one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9704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Confluence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Where smaller river joins a bigger one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398777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Channel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Route the river takes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727928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Load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Material River Carries</a:t>
                      </a:r>
                      <a:r>
                        <a:rPr lang="en-GB" baseline="0" dirty="0" smtClean="0"/>
                        <a:t> (rocks, gravel, sand etc.)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213602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Mouth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End of a river (normally at sea).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929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874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Complete table…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2" y="1628800"/>
          <a:ext cx="8784976" cy="418589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3676969819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3684462677"/>
                    </a:ext>
                  </a:extLst>
                </a:gridCol>
              </a:tblGrid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Feature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Definition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21786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Source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Start of river (normally</a:t>
                      </a:r>
                      <a:r>
                        <a:rPr lang="en-GB" baseline="0" dirty="0" smtClean="0"/>
                        <a:t> high in hills)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34731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Drainage Basin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Area a</a:t>
                      </a:r>
                      <a:r>
                        <a:rPr lang="en-GB" baseline="0" dirty="0" smtClean="0"/>
                        <a:t> river collects its water from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31706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Watershed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Dividing line between drainage</a:t>
                      </a:r>
                      <a:r>
                        <a:rPr lang="en-GB" baseline="0" dirty="0" smtClean="0"/>
                        <a:t> basins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643038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Tributary River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Smaller river joins onto larger river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9704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Confluence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Where smaller river joins a bigger one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398777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Channel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The route river takes to sea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727928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Load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Material River Carries</a:t>
                      </a:r>
                      <a:r>
                        <a:rPr lang="en-GB" baseline="0" dirty="0" smtClean="0"/>
                        <a:t> (rocks, gravel, sand etc.)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213602"/>
                  </a:ext>
                </a:extLst>
              </a:tr>
              <a:tr h="443227">
                <a:tc>
                  <a:txBody>
                    <a:bodyPr/>
                    <a:lstStyle/>
                    <a:p>
                      <a:r>
                        <a:rPr lang="en-GB" dirty="0" smtClean="0"/>
                        <a:t>Mouth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End of river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929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034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5-10 at 17.12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897"/>
            <a:ext cx="7776864" cy="67053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2328" y="54897"/>
            <a:ext cx="8496944" cy="67403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200" dirty="0" smtClean="0"/>
              <a:t>WHICH RIVER HAS THE LARGEST DRAINAGE BASIN IN THE UK?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233266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10621" y="567134"/>
            <a:ext cx="2210282" cy="40318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SOURCE</a:t>
            </a:r>
          </a:p>
          <a:p>
            <a:r>
              <a:rPr lang="en-US" sz="2000" dirty="0" smtClean="0"/>
              <a:t>MOUTH</a:t>
            </a:r>
          </a:p>
          <a:p>
            <a:endParaRPr lang="en-US" sz="2000" dirty="0" smtClean="0"/>
          </a:p>
          <a:p>
            <a:r>
              <a:rPr lang="en-US" sz="2000" dirty="0" smtClean="0"/>
              <a:t>DRAINAGE BASIN</a:t>
            </a:r>
          </a:p>
          <a:p>
            <a:endParaRPr lang="en-US" sz="2000" dirty="0" smtClean="0"/>
          </a:p>
          <a:p>
            <a:r>
              <a:rPr lang="en-US" sz="2000" dirty="0" smtClean="0"/>
              <a:t>RIVER </a:t>
            </a:r>
          </a:p>
          <a:p>
            <a:r>
              <a:rPr lang="en-US" sz="2000" dirty="0" smtClean="0"/>
              <a:t>CHANNEL</a:t>
            </a:r>
          </a:p>
          <a:p>
            <a:endParaRPr lang="en-US" sz="2000" dirty="0" smtClean="0"/>
          </a:p>
          <a:p>
            <a:r>
              <a:rPr lang="en-US" sz="2000" dirty="0" smtClean="0"/>
              <a:t>TRIBUTARY</a:t>
            </a:r>
          </a:p>
          <a:p>
            <a:endParaRPr lang="en-US" sz="2000" dirty="0" smtClean="0"/>
          </a:p>
          <a:p>
            <a:r>
              <a:rPr lang="en-US" sz="2000" dirty="0" smtClean="0"/>
              <a:t>CONFLUENCE</a:t>
            </a:r>
            <a:endParaRPr lang="en-US" sz="2000" dirty="0"/>
          </a:p>
        </p:txBody>
      </p:sp>
      <p:sp>
        <p:nvSpPr>
          <p:cNvPr id="28" name="Freeform 27"/>
          <p:cNvSpPr/>
          <p:nvPr/>
        </p:nvSpPr>
        <p:spPr>
          <a:xfrm>
            <a:off x="2509242" y="3690938"/>
            <a:ext cx="1" cy="11907"/>
          </a:xfrm>
          <a:custGeom>
            <a:avLst/>
            <a:gdLst/>
            <a:ahLst/>
            <a:cxnLst/>
            <a:rect l="0" t="0" r="0" b="0"/>
            <a:pathLst>
              <a:path w="1" h="11907">
                <a:moveTo>
                  <a:pt x="0" y="11906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79" y="369870"/>
            <a:ext cx="6063104" cy="5951762"/>
          </a:xfrm>
          <a:prstGeom prst="rect">
            <a:avLst/>
          </a:prstGeom>
        </p:spPr>
      </p:pic>
      <p:sp>
        <p:nvSpPr>
          <p:cNvPr id="11" name="Freeform 10"/>
          <p:cNvSpPr/>
          <p:nvPr/>
        </p:nvSpPr>
        <p:spPr>
          <a:xfrm>
            <a:off x="3200401" y="8105775"/>
            <a:ext cx="14288" cy="28576"/>
          </a:xfrm>
          <a:custGeom>
            <a:avLst/>
            <a:gdLst/>
            <a:ahLst/>
            <a:cxnLst/>
            <a:rect l="0" t="0" r="0" b="0"/>
            <a:pathLst>
              <a:path w="19051" h="28576">
                <a:moveTo>
                  <a:pt x="0" y="0"/>
                </a:moveTo>
                <a:lnTo>
                  <a:pt x="19050" y="9525"/>
                </a:lnTo>
                <a:lnTo>
                  <a:pt x="9525" y="19050"/>
                </a:lnTo>
                <a:lnTo>
                  <a:pt x="9525" y="19050"/>
                </a:lnTo>
                <a:lnTo>
                  <a:pt x="0" y="28575"/>
                </a:lnTo>
                <a:lnTo>
                  <a:pt x="0" y="2857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" dist="35921" dir="2700002">
                    <a:scrgbClr r="0" g="0" b="0">
                      <a:alpha val="60000"/>
                    </a:sc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5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8"/>
            <a:ext cx="9144000" cy="615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1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293096"/>
            <a:ext cx="6678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/>
              <a:t>https://www.bbc.co.uk/iplayer/episode/b0bx73pk/earths-great-rivers-series-1-1-amazon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910" y="-2042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7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smtClean="0"/>
              <a:t>WHERE A RIVER STARTS (IN THE HILLS/MOUNTAINS)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43077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DRAINAGE BASIN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smtClean="0"/>
              <a:t>AREA A RIVER COLLECTS IT WATER FROM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09924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TRIBUTARY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smtClean="0"/>
              <a:t>A SMALLER RIVER THAT JOINS ONTO A LARGER RIVER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97204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MOUTH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smtClean="0"/>
              <a:t>WHERE THE RIVER ENDS AND MEETS THE SEA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48327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smtClean="0"/>
              <a:t>WHERE A TRIBUTARY JOINS THE MAIN RIVER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50163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RIVER CHANNEL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smtClean="0"/>
              <a:t>THE ROUTE THAT THE RIVER FOLLOWS.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52913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smtClean="0"/>
              <a:t>THE MATERIAL RIVERS CARRY (ROCKS, STONES ETC).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4509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2836</TotalTime>
  <Words>440</Words>
  <Application>Microsoft Office PowerPoint</Application>
  <PresentationFormat>On-screen Show (4:3)</PresentationFormat>
  <Paragraphs>99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MS PGothic</vt:lpstr>
      <vt:lpstr>Arial</vt:lpstr>
      <vt:lpstr>Calibri</vt:lpstr>
      <vt:lpstr>Century Gothic</vt:lpstr>
      <vt:lpstr>Comic Sans MS</vt:lpstr>
      <vt:lpstr>Corbel</vt:lpstr>
      <vt:lpstr>Times New Roman</vt:lpstr>
      <vt:lpstr>Wingdings 2</vt:lpstr>
      <vt:lpstr>Default Design</vt:lpstr>
      <vt:lpstr>Pixel</vt:lpstr>
      <vt:lpstr>PowerPoint Presentation</vt:lpstr>
      <vt:lpstr>PowerPoint Presentation</vt:lpstr>
      <vt:lpstr>Drainage Basin</vt:lpstr>
      <vt:lpstr>What is a drainage basin?</vt:lpstr>
      <vt:lpstr>PowerPoint Presentation</vt:lpstr>
      <vt:lpstr>River Basin Vocab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Complete table…</vt:lpstr>
      <vt:lpstr>Complete table…</vt:lpstr>
      <vt:lpstr>PowerPoint Presentation</vt:lpstr>
      <vt:lpstr>PowerPoint Presentation</vt:lpstr>
      <vt:lpstr>PowerPoint Presentation</vt:lpstr>
      <vt:lpstr>PowerPoint Presentation</vt:lpstr>
      <vt:lpstr>SOURCE</vt:lpstr>
      <vt:lpstr>DRAINAGE BASIN</vt:lpstr>
      <vt:lpstr>TRIBUTARY</vt:lpstr>
      <vt:lpstr>MOUTH</vt:lpstr>
      <vt:lpstr>CONFLUENCE</vt:lpstr>
      <vt:lpstr>RIVER CHANNEL</vt:lpstr>
      <vt:lpstr>LOAD</vt:lpstr>
    </vt:vector>
  </TitlesOfParts>
  <Company>CEC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274</cp:revision>
  <dcterms:created xsi:type="dcterms:W3CDTF">2005-01-31T15:07:56Z</dcterms:created>
  <dcterms:modified xsi:type="dcterms:W3CDTF">2019-01-30T11:32:55Z</dcterms:modified>
</cp:coreProperties>
</file>