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95" r:id="rId2"/>
    <p:sldId id="496" r:id="rId3"/>
    <p:sldId id="513" r:id="rId4"/>
    <p:sldId id="497" r:id="rId5"/>
    <p:sldId id="501" r:id="rId6"/>
    <p:sldId id="508" r:id="rId7"/>
    <p:sldId id="514" r:id="rId8"/>
    <p:sldId id="512" r:id="rId9"/>
    <p:sldId id="515" r:id="rId10"/>
    <p:sldId id="509" r:id="rId11"/>
    <p:sldId id="511" r:id="rId12"/>
    <p:sldId id="505" r:id="rId13"/>
  </p:sldIdLst>
  <p:sldSz cx="9144000" cy="6858000" type="screen4x3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11/01/2019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11/01/2019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431" y="332656"/>
            <a:ext cx="82296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Uneven Development Between Countries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10" y="1844824"/>
            <a:ext cx="6067241" cy="404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1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Learning Intentions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To be explain why some countries are more developed than others.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628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0" y="206084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6600" dirty="0" smtClean="0">
                <a:solidFill>
                  <a:schemeClr val="tx2"/>
                </a:solidFill>
              </a:rPr>
              <a:t>What factors may influence development within a country?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5123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2" name="AutoShape 2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4" name="AutoShape 4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458" name="AutoShape 2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460" name="AutoShape 4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Image result for one child polic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259632" y="5234533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https://www.youtube.com/watch?v=9-4V3HR696k</a:t>
            </a:r>
          </a:p>
        </p:txBody>
      </p:sp>
    </p:spTree>
    <p:extLst>
      <p:ext uri="{BB962C8B-B14F-4D97-AF65-F5344CB8AC3E}">
        <p14:creationId xmlns:p14="http://schemas.microsoft.com/office/powerpoint/2010/main" val="341916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0" y="206084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6600" dirty="0" smtClean="0">
                <a:solidFill>
                  <a:schemeClr val="tx2"/>
                </a:solidFill>
              </a:rPr>
              <a:t>Why can’t some countries become developed? What is stopping them?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5123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2" name="AutoShape 2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4" name="AutoShape 4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458" name="AutoShape 2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460" name="AutoShape 4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Image result for one child polic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259632" y="5234533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https://www.youtube.com/watch?v=9-4V3HR696k</a:t>
            </a:r>
          </a:p>
        </p:txBody>
      </p:sp>
    </p:spTree>
    <p:extLst>
      <p:ext uri="{BB962C8B-B14F-4D97-AF65-F5344CB8AC3E}">
        <p14:creationId xmlns:p14="http://schemas.microsoft.com/office/powerpoint/2010/main" val="360420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476672"/>
          <a:ext cx="8100392" cy="6134100"/>
        </p:xfrm>
        <a:graphic>
          <a:graphicData uri="http://schemas.openxmlformats.org/drawingml/2006/table">
            <a:tbl>
              <a:tblPr/>
              <a:tblGrid>
                <a:gridCol w="113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5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5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Calibri"/>
                          <a:ea typeface="Calibri"/>
                          <a:cs typeface="Times New Roman"/>
                        </a:rPr>
                        <a:t>Factor 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Calibri"/>
                          <a:ea typeface="Calibri"/>
                          <a:cs typeface="Times New Roman"/>
                        </a:rPr>
                        <a:t>Examples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2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Physical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Access to water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Agricultural potential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Relief of land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Mineral resources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Natural soil quality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Natural disasters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Climate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Remoteness and Isolation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Calibri"/>
                          <a:ea typeface="Calibri"/>
                          <a:cs typeface="Times New Roman"/>
                        </a:rPr>
                        <a:t>Human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Calibri"/>
                          <a:ea typeface="Calibri"/>
                          <a:cs typeface="Times New Roman"/>
                        </a:rPr>
                        <a:t>Economic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Trading links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Infrastructure (roads, internet, power)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Stage of industrial development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Key industrial sector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Transnational development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648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Calibri"/>
                          <a:ea typeface="Calibri"/>
                          <a:cs typeface="Times New Roman"/>
                        </a:rPr>
                        <a:t>Social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Population structure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Health of population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Skill of workforce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Education levels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13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Calibri"/>
                          <a:ea typeface="Calibri"/>
                          <a:cs typeface="Times New Roman"/>
                        </a:rPr>
                        <a:t>Political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Colonial links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Status of women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Conflict or war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High dependency groups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Corruption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Debt levels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400" dirty="0">
                          <a:latin typeface="Calibri"/>
                          <a:ea typeface="Calibri"/>
                          <a:cs typeface="Times New Roman"/>
                        </a:rPr>
                        <a:t>Ethnic and religious tensions</a:t>
                      </a:r>
                    </a:p>
                  </a:txBody>
                  <a:tcPr marL="54493" marR="544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55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Give me a country....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32859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Where climate affects development as its very dry.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Where the relief affects development as its very steep.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Where lack of minerals affects development.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Where lots of minerals helps development.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Where natural disasters affects development.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113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31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582780">
            <a:off x="424555" y="2348880"/>
            <a:ext cx="8229600" cy="1143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Graffiti Boards!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088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Task: Explain differences in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Pair up.</a:t>
            </a:r>
          </a:p>
          <a:p>
            <a:r>
              <a:rPr lang="en-GB" dirty="0" smtClean="0"/>
              <a:t>For your factor, try provide the following: case study examples, explain how it could help/hinder development.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98062" y="4043611"/>
            <a:ext cx="396044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u="sng" dirty="0" smtClean="0"/>
              <a:t>Physical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Natural Disasters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Agricultural Potential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Natural Resources (such as coal/oil)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Natural Soil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Remoteness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Climate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dirty="0"/>
          </a:p>
        </p:txBody>
      </p:sp>
      <p:sp>
        <p:nvSpPr>
          <p:cNvPr id="5" name="TextBox 4"/>
          <p:cNvSpPr txBox="1"/>
          <p:nvPr/>
        </p:nvSpPr>
        <p:spPr>
          <a:xfrm>
            <a:off x="4726360" y="4043610"/>
            <a:ext cx="396044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u="sng" dirty="0" smtClean="0"/>
              <a:t>Human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Trade Links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Status of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Health of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Conflict/War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dirty="0" smtClean="0"/>
              <a:t>Education Levels</a:t>
            </a:r>
          </a:p>
          <a:p>
            <a:endParaRPr lang="en-GB" sz="18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dirty="0"/>
          </a:p>
        </p:txBody>
      </p:sp>
    </p:spTree>
    <p:extLst>
      <p:ext uri="{BB962C8B-B14F-4D97-AF65-F5344CB8AC3E}">
        <p14:creationId xmlns:p14="http://schemas.microsoft.com/office/powerpoint/2010/main" val="367329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790961"/>
              </p:ext>
            </p:extLst>
          </p:nvPr>
        </p:nvGraphicFramePr>
        <p:xfrm>
          <a:off x="179512" y="476672"/>
          <a:ext cx="8712968" cy="5400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3130554293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2947983776"/>
                    </a:ext>
                  </a:extLst>
                </a:gridCol>
              </a:tblGrid>
              <a:tr h="1350150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CHAD</a:t>
                      </a:r>
                      <a:endParaRPr lang="en-GB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CENTRAL AFRICAN REPUBLIC</a:t>
                      </a:r>
                      <a:endParaRPr lang="en-GB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935913"/>
                  </a:ext>
                </a:extLst>
              </a:tr>
              <a:tr h="1350150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HAITI</a:t>
                      </a:r>
                      <a:endParaRPr lang="en-GB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NEPAL</a:t>
                      </a:r>
                      <a:endParaRPr lang="en-GB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45945"/>
                  </a:ext>
                </a:extLst>
              </a:tr>
              <a:tr h="1350150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UNITED ARAB EMIRATES</a:t>
                      </a:r>
                      <a:endParaRPr lang="en-GB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SAHEL</a:t>
                      </a:r>
                      <a:endParaRPr lang="en-GB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853744"/>
                  </a:ext>
                </a:extLst>
              </a:tr>
              <a:tr h="1350150">
                <a:tc gridSpan="2"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SAUDI ARABIA</a:t>
                      </a:r>
                      <a:endParaRPr lang="en-GB" sz="3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142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22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Central African Republic – Last on the HDI!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78521"/>
            <a:ext cx="4104456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78446"/>
            <a:ext cx="2936454" cy="293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89584" y="4653136"/>
            <a:ext cx="62646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dirty="0"/>
              <a:t>https://www.bbc.co.uk/news/world-africa-13150040</a:t>
            </a:r>
          </a:p>
        </p:txBody>
      </p:sp>
    </p:spTree>
    <p:extLst>
      <p:ext uri="{BB962C8B-B14F-4D97-AF65-F5344CB8AC3E}">
        <p14:creationId xmlns:p14="http://schemas.microsoft.com/office/powerpoint/2010/main" val="26211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Summary 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Explain 4 reasons why the UK may be more developed than countries such as Central African Republic (4).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97424"/>
            <a:ext cx="3983088" cy="199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Image result for central african republ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30724"/>
            <a:ext cx="3113076" cy="207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44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Example Questions (up to 12)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518457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Explain the physical factors that influence the development gap.</a:t>
            </a:r>
            <a:endParaRPr lang="en-GB" b="1" dirty="0"/>
          </a:p>
          <a:p>
            <a:r>
              <a:rPr lang="en-GB" b="1" dirty="0" smtClean="0"/>
              <a:t>Referring to case studies, explain both physical and human factors that can influence development in developing </a:t>
            </a:r>
            <a:r>
              <a:rPr lang="en-GB" b="1" dirty="0" smtClean="0"/>
              <a:t>countries (12 marks = 3 case study marks).</a:t>
            </a:r>
            <a:endParaRPr lang="en-GB" b="1" dirty="0" smtClean="0"/>
          </a:p>
          <a:p>
            <a:r>
              <a:rPr lang="en-GB" dirty="0" smtClean="0"/>
              <a:t>Referring to human factors explain why development is uneven between developing countries.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42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1818</TotalTime>
  <Words>327</Words>
  <Application>Microsoft Office PowerPoint</Application>
  <PresentationFormat>On-screen Show (4:3)</PresentationFormat>
  <Paragraphs>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MS PGothic</vt:lpstr>
      <vt:lpstr>Arial</vt:lpstr>
      <vt:lpstr>Calibri</vt:lpstr>
      <vt:lpstr>Comic Sans MS</vt:lpstr>
      <vt:lpstr>Symbol</vt:lpstr>
      <vt:lpstr>Times New Roman</vt:lpstr>
      <vt:lpstr>Default Design</vt:lpstr>
      <vt:lpstr>Uneven Development Between Countries </vt:lpstr>
      <vt:lpstr>Learning Intentions</vt:lpstr>
      <vt:lpstr>PowerPoint Presentation</vt:lpstr>
      <vt:lpstr>PowerPoint Presentation</vt:lpstr>
      <vt:lpstr>PowerPoint Presentation</vt:lpstr>
      <vt:lpstr>Give me a country....</vt:lpstr>
      <vt:lpstr>Graffiti Boards!</vt:lpstr>
      <vt:lpstr>Task: Explain differences in Development</vt:lpstr>
      <vt:lpstr>PowerPoint Presentation</vt:lpstr>
      <vt:lpstr>Central African Republic – Last on the HDI!</vt:lpstr>
      <vt:lpstr>Summary Question</vt:lpstr>
      <vt:lpstr>Example Questions (up to 12)</vt:lpstr>
    </vt:vector>
  </TitlesOfParts>
  <Company>CEC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155</cp:revision>
  <dcterms:created xsi:type="dcterms:W3CDTF">2005-01-31T15:07:56Z</dcterms:created>
  <dcterms:modified xsi:type="dcterms:W3CDTF">2019-01-11T09:30:14Z</dcterms:modified>
</cp:coreProperties>
</file>