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77" r:id="rId2"/>
    <p:sldId id="478" r:id="rId3"/>
    <p:sldId id="480" r:id="rId4"/>
    <p:sldId id="496" r:id="rId5"/>
    <p:sldId id="483" r:id="rId6"/>
    <p:sldId id="484" r:id="rId7"/>
    <p:sldId id="485" r:id="rId8"/>
    <p:sldId id="486" r:id="rId9"/>
    <p:sldId id="487" r:id="rId10"/>
    <p:sldId id="488" r:id="rId11"/>
    <p:sldId id="489" r:id="rId12"/>
    <p:sldId id="490" r:id="rId13"/>
    <p:sldId id="491" r:id="rId14"/>
    <p:sldId id="495" r:id="rId15"/>
    <p:sldId id="492" r:id="rId16"/>
    <p:sldId id="494" r:id="rId17"/>
    <p:sldId id="493" r:id="rId18"/>
  </p:sldIdLst>
  <p:sldSz cx="9144000" cy="6858000" type="screen4x3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12/12/2018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12/12/2018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JDhnvuNgEg" TargetMode="External"/><Relationship Id="rId2" Type="http://schemas.openxmlformats.org/officeDocument/2006/relationships/hyperlink" Target="https://www.youtube.com/watch?v=VqG1tD5B3MI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Development and Health Unit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1700808"/>
            <a:ext cx="755702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Global Issues Section (Paper 2 – always comes up).</a:t>
            </a:r>
          </a:p>
          <a:p>
            <a:r>
              <a:rPr lang="en-GB" sz="2800" dirty="0" smtClean="0"/>
              <a:t>/20 marks.</a:t>
            </a:r>
          </a:p>
          <a:p>
            <a:r>
              <a:rPr lang="en-GB" sz="2800" dirty="0" smtClean="0"/>
              <a:t>What you need to know?</a:t>
            </a:r>
          </a:p>
          <a:p>
            <a:pPr algn="ctr"/>
            <a:r>
              <a:rPr lang="en-GB" sz="2800" dirty="0" smtClean="0"/>
              <a:t>Development Indicators – single, combined, validity of these.</a:t>
            </a:r>
          </a:p>
          <a:p>
            <a:pPr algn="ctr"/>
            <a:r>
              <a:rPr lang="en-GB" sz="2800" dirty="0" smtClean="0"/>
              <a:t>Uneven development between developing countries.</a:t>
            </a:r>
          </a:p>
          <a:p>
            <a:pPr algn="ctr"/>
            <a:r>
              <a:rPr lang="en-GB" sz="2800" dirty="0" smtClean="0"/>
              <a:t>Health – Malaria (causes, impacts, </a:t>
            </a:r>
            <a:r>
              <a:rPr lang="en-GB" sz="2800" dirty="0" smtClean="0"/>
              <a:t>controlling (evaluate)), </a:t>
            </a:r>
            <a:r>
              <a:rPr lang="en-GB" sz="2800" dirty="0" smtClean="0"/>
              <a:t>primary healthcare.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6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498178"/>
          </a:xfrm>
          <a:solidFill>
            <a:schemeClr val="tx1"/>
          </a:solidFill>
        </p:spPr>
        <p:txBody>
          <a:bodyPr/>
          <a:lstStyle/>
          <a:p>
            <a:r>
              <a:rPr lang="en-US" sz="4800" dirty="0" smtClean="0">
                <a:solidFill>
                  <a:srgbClr val="FFFFFF"/>
                </a:solidFill>
              </a:rPr>
              <a:t>What is Development?</a:t>
            </a:r>
            <a:endParaRPr lang="en-US" sz="48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844824"/>
            <a:ext cx="712879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01622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Pyramid Task – What are the 6 most important things for a country to be ‘developed?’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341984" y="4797152"/>
            <a:ext cx="2232248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923928" y="4762400"/>
            <a:ext cx="2016224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289848" y="4748336"/>
            <a:ext cx="2232248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195736" y="3789040"/>
            <a:ext cx="2232248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90356" y="3764632"/>
            <a:ext cx="2232248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574232" y="2780928"/>
            <a:ext cx="2232248" cy="720080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9552" y="1196753"/>
            <a:ext cx="8229600" cy="410445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GB" sz="4400" dirty="0" smtClean="0"/>
              <a:t>“Development </a:t>
            </a:r>
            <a:r>
              <a:rPr lang="en-GB" sz="4400" dirty="0"/>
              <a:t>is a process of change over time; it leads to a better quality of life due to economic, social, political and environmental change.”</a:t>
            </a:r>
          </a:p>
        </p:txBody>
      </p:sp>
    </p:spTree>
    <p:extLst>
      <p:ext uri="{BB962C8B-B14F-4D97-AF65-F5344CB8AC3E}">
        <p14:creationId xmlns:p14="http://schemas.microsoft.com/office/powerpoint/2010/main" val="4407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is development?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Development is a process of change over time. </a:t>
            </a:r>
          </a:p>
          <a:p>
            <a:r>
              <a:rPr lang="en-GB" dirty="0"/>
              <a:t>Traditionally = viewed as </a:t>
            </a:r>
            <a:r>
              <a:rPr lang="en-GB" dirty="0" smtClean="0"/>
              <a:t>about money (rich </a:t>
            </a:r>
            <a:r>
              <a:rPr lang="en-GB" dirty="0"/>
              <a:t>= developed, poor = developing).</a:t>
            </a:r>
          </a:p>
          <a:p>
            <a:r>
              <a:rPr lang="en-GB" dirty="0"/>
              <a:t>Modern = </a:t>
            </a:r>
            <a:r>
              <a:rPr lang="en-GB" b="1" u="sng" dirty="0"/>
              <a:t>not just about money</a:t>
            </a:r>
            <a:r>
              <a:rPr lang="en-GB" dirty="0"/>
              <a:t>, but about improvements to people’s lives too (living standards, diet, health care, education </a:t>
            </a:r>
            <a:r>
              <a:rPr lang="en-GB" dirty="0" err="1"/>
              <a:t>etc</a:t>
            </a:r>
            <a:r>
              <a:rPr lang="en-GB" dirty="0"/>
              <a:t>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976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56592" y="332656"/>
            <a:ext cx="8229600" cy="1143000"/>
          </a:xfrm>
        </p:spPr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732060"/>
            <a:ext cx="5184576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Developed country = countries with a high standard of living.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3778006"/>
            <a:ext cx="5184576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Developing country = countries with a low standard of living.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980728"/>
            <a:ext cx="3456384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MEDC = More economically developed country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08104" y="3501008"/>
            <a:ext cx="3456384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LEDC = Less economically developed country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9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smtClean="0"/>
              <a:t>A World of Two Halves?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488" y="1628775"/>
            <a:ext cx="8769350" cy="4210050"/>
          </a:xfrm>
          <a:noFill/>
        </p:spPr>
      </p:pic>
    </p:spTree>
    <p:extLst>
      <p:ext uri="{BB962C8B-B14F-4D97-AF65-F5344CB8AC3E}">
        <p14:creationId xmlns:p14="http://schemas.microsoft.com/office/powerpoint/2010/main" val="36815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Carousel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A selection of pictures have been placed around the room.</a:t>
            </a:r>
          </a:p>
          <a:p>
            <a:r>
              <a:rPr lang="en-GB" dirty="0" smtClean="0"/>
              <a:t>Go around and any words you associate with the picture. </a:t>
            </a:r>
          </a:p>
          <a:p>
            <a:r>
              <a:rPr lang="en-GB" dirty="0" smtClean="0"/>
              <a:t>Try to think how it could be the linked to the idea of “development”.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1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396044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8000" dirty="0" smtClean="0"/>
              <a:t>DEVELOPMENT IS MORE THAN JUST MONEY!</a:t>
            </a:r>
            <a:endParaRPr lang="en-GB" sz="8000" dirty="0"/>
          </a:p>
        </p:txBody>
      </p:sp>
      <p:pic>
        <p:nvPicPr>
          <p:cNvPr id="4098" name="Picture 2" descr="Image result for MONEY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93096"/>
            <a:ext cx="2601395" cy="204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MONEY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2601395" cy="204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9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73881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83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21475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14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365841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Write down in your jotter at least 10 things you feel is essential to have (couldn’t live without it!).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21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331236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600" dirty="0" smtClean="0"/>
              <a:t>1 in 5 people in the UK (14 million) live in poverty. 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34420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The difference between “wants” and “needs” - 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https://www.youtube.com/watch?v=T4YcHhqqfCg </a:t>
            </a:r>
            <a:endParaRPr lang="en-GB" dirty="0" smtClean="0"/>
          </a:p>
          <a:p>
            <a:r>
              <a:rPr lang="en-GB" dirty="0"/>
              <a:t>https://www.youtube.com/watch?v=40cVFwQ5zwg</a:t>
            </a:r>
            <a:endParaRPr lang="en-GB" dirty="0" smtClean="0"/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www.youtube.com/watch?v=VqG1tD5B3MI</a:t>
            </a:r>
            <a:endParaRPr lang="en-GB" dirty="0" smtClean="0"/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www.youtube.com/watch?v=fJDhnvuNgEg</a:t>
            </a:r>
            <a:r>
              <a:rPr lang="en-GB" dirty="0" smtClean="0"/>
              <a:t> - </a:t>
            </a:r>
            <a:r>
              <a:rPr lang="en-GB" dirty="0" err="1" smtClean="0"/>
              <a:t>Dispactches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847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02" y="470861"/>
            <a:ext cx="2066925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59" y="2893592"/>
            <a:ext cx="3310336" cy="18620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184816"/>
            <a:ext cx="1442059" cy="2519362"/>
          </a:xfrm>
          <a:prstGeom prst="rect">
            <a:avLst/>
          </a:prstGeom>
        </p:spPr>
      </p:pic>
      <p:pic>
        <p:nvPicPr>
          <p:cNvPr id="1026" name="Picture 2" descr="Image result for healthcare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816"/>
            <a:ext cx="2166458" cy="221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3053" y="2680661"/>
            <a:ext cx="2276475" cy="2009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712" y="4944148"/>
            <a:ext cx="2466975" cy="1847850"/>
          </a:xfrm>
          <a:prstGeom prst="rect">
            <a:avLst/>
          </a:prstGeom>
        </p:spPr>
      </p:pic>
      <p:pic>
        <p:nvPicPr>
          <p:cNvPr id="1028" name="Picture 4" descr="Image result for love clip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053" y="5170956"/>
            <a:ext cx="1597976" cy="139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5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Washing Machine and Development?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373216"/>
            <a:ext cx="8229600" cy="1152128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https://www.youtube.com/watch?v=6sqnptxlCcw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3336032" cy="333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3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322</Words>
  <Application>Microsoft Office PowerPoint</Application>
  <PresentationFormat>On-screen Show (4:3)</PresentationFormat>
  <Paragraphs>35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MS PGothic</vt:lpstr>
      <vt:lpstr>Arial</vt:lpstr>
      <vt:lpstr>Calibri</vt:lpstr>
      <vt:lpstr>Comic Sans MS</vt:lpstr>
      <vt:lpstr>Default Design</vt:lpstr>
      <vt:lpstr>Development and Health Unit</vt:lpstr>
      <vt:lpstr>Overview</vt:lpstr>
      <vt:lpstr>What is Development?</vt:lpstr>
      <vt:lpstr>Pyramid Task – What are the 6 most important things for a country to be ‘developed?’</vt:lpstr>
      <vt:lpstr>PowerPoint Presentation</vt:lpstr>
      <vt:lpstr>What is development?</vt:lpstr>
      <vt:lpstr>Key Terms</vt:lpstr>
      <vt:lpstr>A World of Two Halves?</vt:lpstr>
      <vt:lpstr>Carousel Task</vt:lpstr>
      <vt:lpstr>DEVELOPMENT IS MORE THAN JUST MONEY!</vt:lpstr>
      <vt:lpstr>PowerPoint Presentation</vt:lpstr>
      <vt:lpstr>PowerPoint Presentation</vt:lpstr>
      <vt:lpstr>Write down in your jotter at least 10 things you feel is essential to have (couldn’t live without it!).</vt:lpstr>
      <vt:lpstr>1 in 5 people in the UK (14 million) live in poverty. </vt:lpstr>
      <vt:lpstr>The difference between “wants” and “needs” - UK</vt:lpstr>
      <vt:lpstr>PowerPoint Presentation</vt:lpstr>
      <vt:lpstr>Washing Machine and Development?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134</cp:revision>
  <dcterms:created xsi:type="dcterms:W3CDTF">2005-01-31T15:07:56Z</dcterms:created>
  <dcterms:modified xsi:type="dcterms:W3CDTF">2018-12-12T15:37:15Z</dcterms:modified>
</cp:coreProperties>
</file>